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264" r:id="rId5"/>
    <p:sldId id="262" r:id="rId6"/>
    <p:sldId id="272" r:id="rId7"/>
    <p:sldId id="266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A04"/>
    <a:srgbClr val="C21C87"/>
    <a:srgbClr val="1E1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949" autoAdjust="0"/>
  </p:normalViewPr>
  <p:slideViewPr>
    <p:cSldViewPr showGuides="1">
      <p:cViewPr>
        <p:scale>
          <a:sx n="100" d="100"/>
          <a:sy n="100" d="100"/>
        </p:scale>
        <p:origin x="-1944" y="-210"/>
      </p:cViewPr>
      <p:guideLst>
        <p:guide orient="horz" pos="2203"/>
        <p:guide pos="2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A40B3-4D55-455A-8EE1-BB70FDC1D2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1286-8608-42A6-8483-FFFE1643D3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image" Target="../media/image2.png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image" Target="../media/image1.png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6" Type="http://schemas.openxmlformats.org/officeDocument/2006/relationships/tags" Target="../tags/tag139.xml"/><Relationship Id="rId35" Type="http://schemas.openxmlformats.org/officeDocument/2006/relationships/tags" Target="../tags/tag138.xml"/><Relationship Id="rId34" Type="http://schemas.openxmlformats.org/officeDocument/2006/relationships/tags" Target="../tags/tag137.xml"/><Relationship Id="rId33" Type="http://schemas.openxmlformats.org/officeDocument/2006/relationships/tags" Target="../tags/tag136.xml"/><Relationship Id="rId32" Type="http://schemas.openxmlformats.org/officeDocument/2006/relationships/tags" Target="../tags/tag135.xml"/><Relationship Id="rId31" Type="http://schemas.openxmlformats.org/officeDocument/2006/relationships/image" Target="../media/image2.png"/><Relationship Id="rId30" Type="http://schemas.openxmlformats.org/officeDocument/2006/relationships/tags" Target="../tags/tag134.xml"/><Relationship Id="rId3" Type="http://schemas.openxmlformats.org/officeDocument/2006/relationships/tags" Target="../tags/tag108.xml"/><Relationship Id="rId29" Type="http://schemas.openxmlformats.org/officeDocument/2006/relationships/image" Target="../media/image1.png"/><Relationship Id="rId28" Type="http://schemas.openxmlformats.org/officeDocument/2006/relationships/tags" Target="../tags/tag133.xml"/><Relationship Id="rId27" Type="http://schemas.openxmlformats.org/officeDocument/2006/relationships/tags" Target="../tags/tag132.xml"/><Relationship Id="rId26" Type="http://schemas.openxmlformats.org/officeDocument/2006/relationships/tags" Target="../tags/tag131.xml"/><Relationship Id="rId25" Type="http://schemas.openxmlformats.org/officeDocument/2006/relationships/tags" Target="../tags/tag130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07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5" Type="http://schemas.openxmlformats.org/officeDocument/2006/relationships/tags" Target="../tags/tag70.xml"/><Relationship Id="rId34" Type="http://schemas.openxmlformats.org/officeDocument/2006/relationships/tags" Target="../tags/tag69.xml"/><Relationship Id="rId33" Type="http://schemas.openxmlformats.org/officeDocument/2006/relationships/tags" Target="../tags/tag68.xml"/><Relationship Id="rId32" Type="http://schemas.openxmlformats.org/officeDocument/2006/relationships/tags" Target="../tags/tag67.xml"/><Relationship Id="rId31" Type="http://schemas.openxmlformats.org/officeDocument/2006/relationships/image" Target="../media/image2.png"/><Relationship Id="rId30" Type="http://schemas.openxmlformats.org/officeDocument/2006/relationships/tags" Target="../tags/tag66.xml"/><Relationship Id="rId3" Type="http://schemas.openxmlformats.org/officeDocument/2006/relationships/tags" Target="../tags/tag40.xml"/><Relationship Id="rId29" Type="http://schemas.openxmlformats.org/officeDocument/2006/relationships/image" Target="../media/image1.png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/>
          <p:nvPr>
            <p:custDataLst>
              <p:tags r:id="rId2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Slide Number Placeholder 5"/>
          <p:cNvSpPr txBox="1"/>
          <p:nvPr>
            <p:custDataLst>
              <p:tags r:id="rId3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Freeform 6"/>
          <p:cNvSpPr/>
          <p:nvPr>
            <p:custDataLst>
              <p:tags r:id="rId4"/>
            </p:custDataLst>
          </p:nvPr>
        </p:nvSpPr>
        <p:spPr bwMode="auto">
          <a:xfrm>
            <a:off x="1352111" y="2563081"/>
            <a:ext cx="200148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7"/>
          <p:cNvSpPr/>
          <p:nvPr>
            <p:custDataLst>
              <p:tags r:id="rId5"/>
            </p:custDataLst>
          </p:nvPr>
        </p:nvSpPr>
        <p:spPr bwMode="auto">
          <a:xfrm>
            <a:off x="3151822" y="1124488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8"/>
          <p:cNvSpPr/>
          <p:nvPr>
            <p:custDataLst>
              <p:tags r:id="rId6"/>
            </p:custDataLst>
          </p:nvPr>
        </p:nvSpPr>
        <p:spPr bwMode="auto">
          <a:xfrm>
            <a:off x="422535" y="1"/>
            <a:ext cx="199259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9"/>
          <p:cNvSpPr/>
          <p:nvPr>
            <p:custDataLst>
              <p:tags r:id="rId7"/>
            </p:custDataLst>
          </p:nvPr>
        </p:nvSpPr>
        <p:spPr bwMode="auto">
          <a:xfrm>
            <a:off x="8596576" y="1283320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10"/>
          <p:cNvSpPr/>
          <p:nvPr>
            <p:custDataLst>
              <p:tags r:id="rId8"/>
            </p:custDataLst>
          </p:nvPr>
        </p:nvSpPr>
        <p:spPr bwMode="auto">
          <a:xfrm>
            <a:off x="5023269" y="2489544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11"/>
          <p:cNvSpPr/>
          <p:nvPr>
            <p:custDataLst>
              <p:tags r:id="rId9"/>
            </p:custDataLst>
          </p:nvPr>
        </p:nvSpPr>
        <p:spPr bwMode="auto">
          <a:xfrm>
            <a:off x="2565452" y="460192"/>
            <a:ext cx="9696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" name="Freeform 12"/>
          <p:cNvSpPr/>
          <p:nvPr>
            <p:custDataLst>
              <p:tags r:id="rId10"/>
            </p:custDataLst>
          </p:nvPr>
        </p:nvSpPr>
        <p:spPr bwMode="auto">
          <a:xfrm>
            <a:off x="8117111" y="64403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Freeform 13"/>
          <p:cNvSpPr/>
          <p:nvPr>
            <p:custDataLst>
              <p:tags r:id="rId11"/>
            </p:custDataLst>
          </p:nvPr>
        </p:nvSpPr>
        <p:spPr bwMode="auto">
          <a:xfrm>
            <a:off x="381616" y="2411264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" name="Freeform 14"/>
          <p:cNvSpPr/>
          <p:nvPr>
            <p:custDataLst>
              <p:tags r:id="rId12"/>
            </p:custDataLst>
          </p:nvPr>
        </p:nvSpPr>
        <p:spPr bwMode="auto">
          <a:xfrm>
            <a:off x="6655586" y="46019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15"/>
          <p:cNvSpPr/>
          <p:nvPr>
            <p:custDataLst>
              <p:tags r:id="rId13"/>
            </p:custDataLst>
          </p:nvPr>
        </p:nvSpPr>
        <p:spPr bwMode="auto">
          <a:xfrm>
            <a:off x="6753436" y="2217935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16"/>
          <p:cNvSpPr/>
          <p:nvPr>
            <p:custDataLst>
              <p:tags r:id="rId14"/>
            </p:custDataLst>
          </p:nvPr>
        </p:nvSpPr>
        <p:spPr bwMode="auto">
          <a:xfrm>
            <a:off x="1445051" y="1228575"/>
            <a:ext cx="967826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" name="Freeform 17"/>
          <p:cNvSpPr/>
          <p:nvPr>
            <p:custDataLst>
              <p:tags r:id="rId15"/>
            </p:custDataLst>
          </p:nvPr>
        </p:nvSpPr>
        <p:spPr bwMode="auto">
          <a:xfrm>
            <a:off x="2391973" y="1612266"/>
            <a:ext cx="483914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1" name="Freeform 18"/>
          <p:cNvSpPr/>
          <p:nvPr>
            <p:custDataLst>
              <p:tags r:id="rId16"/>
            </p:custDataLst>
          </p:nvPr>
        </p:nvSpPr>
        <p:spPr bwMode="auto">
          <a:xfrm>
            <a:off x="7382345" y="1590509"/>
            <a:ext cx="635136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19"/>
          <p:cNvSpPr/>
          <p:nvPr>
            <p:custDataLst>
              <p:tags r:id="rId17"/>
            </p:custDataLst>
          </p:nvPr>
        </p:nvSpPr>
        <p:spPr bwMode="auto">
          <a:xfrm>
            <a:off x="8017481" y="1840769"/>
            <a:ext cx="318458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20"/>
          <p:cNvSpPr/>
          <p:nvPr>
            <p:custDataLst>
              <p:tags r:id="rId18"/>
            </p:custDataLst>
          </p:nvPr>
        </p:nvSpPr>
        <p:spPr bwMode="auto">
          <a:xfrm>
            <a:off x="697085" y="719939"/>
            <a:ext cx="524832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Freeform 21"/>
          <p:cNvSpPr/>
          <p:nvPr>
            <p:custDataLst>
              <p:tags r:id="rId19"/>
            </p:custDataLst>
          </p:nvPr>
        </p:nvSpPr>
        <p:spPr bwMode="auto">
          <a:xfrm>
            <a:off x="1202666" y="928686"/>
            <a:ext cx="263306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22"/>
          <p:cNvSpPr/>
          <p:nvPr>
            <p:custDataLst>
              <p:tags r:id="rId20"/>
            </p:custDataLst>
          </p:nvPr>
        </p:nvSpPr>
        <p:spPr bwMode="auto">
          <a:xfrm>
            <a:off x="5680642" y="985618"/>
            <a:ext cx="377168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6" name="Freeform 23"/>
          <p:cNvSpPr/>
          <p:nvPr>
            <p:custDataLst>
              <p:tags r:id="rId21"/>
            </p:custDataLst>
          </p:nvPr>
        </p:nvSpPr>
        <p:spPr bwMode="auto">
          <a:xfrm>
            <a:off x="6057810" y="1133875"/>
            <a:ext cx="189474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7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" y="6021637"/>
            <a:ext cx="9144536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8" name="Freeform 26"/>
          <p:cNvSpPr/>
          <p:nvPr>
            <p:custDataLst>
              <p:tags r:id="rId23"/>
            </p:custDataLst>
          </p:nvPr>
        </p:nvSpPr>
        <p:spPr bwMode="auto">
          <a:xfrm>
            <a:off x="0" y="5102438"/>
            <a:ext cx="2420564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27"/>
          <p:cNvSpPr/>
          <p:nvPr>
            <p:custDataLst>
              <p:tags r:id="rId24"/>
            </p:custDataLst>
          </p:nvPr>
        </p:nvSpPr>
        <p:spPr bwMode="auto">
          <a:xfrm>
            <a:off x="795254" y="5102438"/>
            <a:ext cx="1734615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28"/>
          <p:cNvSpPr/>
          <p:nvPr>
            <p:custDataLst>
              <p:tags r:id="rId25"/>
            </p:custDataLst>
          </p:nvPr>
        </p:nvSpPr>
        <p:spPr bwMode="auto">
          <a:xfrm>
            <a:off x="310452" y="4846248"/>
            <a:ext cx="4437947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29"/>
          <p:cNvSpPr/>
          <p:nvPr>
            <p:custDataLst>
              <p:tags r:id="rId26"/>
            </p:custDataLst>
          </p:nvPr>
        </p:nvSpPr>
        <p:spPr bwMode="auto">
          <a:xfrm>
            <a:off x="2529870" y="4846248"/>
            <a:ext cx="2218529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0"/>
          <p:cNvSpPr/>
          <p:nvPr>
            <p:custDataLst>
              <p:tags r:id="rId27"/>
            </p:custDataLst>
          </p:nvPr>
        </p:nvSpPr>
        <p:spPr bwMode="auto">
          <a:xfrm>
            <a:off x="7046986" y="5052624"/>
            <a:ext cx="2097551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91840" y="3933008"/>
            <a:ext cx="4009991" cy="24934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5935082" y="3895476"/>
            <a:ext cx="3141236" cy="27495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5"/>
            </p:custDataLst>
          </p:nvPr>
        </p:nvSpPr>
        <p:spPr>
          <a:xfrm>
            <a:off x="1143000" y="2644325"/>
            <a:ext cx="6858000" cy="928544"/>
          </a:xfrm>
        </p:spPr>
        <p:txBody>
          <a:bodyPr anchor="b">
            <a:normAutofit/>
          </a:bodyPr>
          <a:lstStyle>
            <a:lvl1pPr algn="ctr">
              <a:defRPr sz="45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6"/>
            </p:custDataLst>
          </p:nvPr>
        </p:nvSpPr>
        <p:spPr>
          <a:xfrm>
            <a:off x="1143000" y="3654113"/>
            <a:ext cx="6858000" cy="9591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/>
          <p:nvPr>
            <p:custDataLst>
              <p:tags r:id="rId2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7" name="Slide Number Placeholder 5"/>
          <p:cNvSpPr txBox="1"/>
          <p:nvPr>
            <p:custDataLst>
              <p:tags r:id="rId3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Freeform 6"/>
          <p:cNvSpPr/>
          <p:nvPr>
            <p:custDataLst>
              <p:tags r:id="rId4"/>
            </p:custDataLst>
          </p:nvPr>
        </p:nvSpPr>
        <p:spPr bwMode="auto">
          <a:xfrm>
            <a:off x="1352111" y="2563081"/>
            <a:ext cx="200148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" name="Freeform 7"/>
          <p:cNvSpPr/>
          <p:nvPr>
            <p:custDataLst>
              <p:tags r:id="rId5"/>
            </p:custDataLst>
          </p:nvPr>
        </p:nvSpPr>
        <p:spPr bwMode="auto">
          <a:xfrm>
            <a:off x="3151822" y="1124488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8"/>
          <p:cNvSpPr/>
          <p:nvPr>
            <p:custDataLst>
              <p:tags r:id="rId6"/>
            </p:custDataLst>
          </p:nvPr>
        </p:nvSpPr>
        <p:spPr bwMode="auto">
          <a:xfrm>
            <a:off x="422535" y="1"/>
            <a:ext cx="199259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9"/>
          <p:cNvSpPr/>
          <p:nvPr>
            <p:custDataLst>
              <p:tags r:id="rId7"/>
            </p:custDataLst>
          </p:nvPr>
        </p:nvSpPr>
        <p:spPr bwMode="auto">
          <a:xfrm>
            <a:off x="8596576" y="1283320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10"/>
          <p:cNvSpPr/>
          <p:nvPr>
            <p:custDataLst>
              <p:tags r:id="rId8"/>
            </p:custDataLst>
          </p:nvPr>
        </p:nvSpPr>
        <p:spPr bwMode="auto">
          <a:xfrm>
            <a:off x="5023269" y="2489544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11"/>
          <p:cNvSpPr/>
          <p:nvPr>
            <p:custDataLst>
              <p:tags r:id="rId9"/>
            </p:custDataLst>
          </p:nvPr>
        </p:nvSpPr>
        <p:spPr bwMode="auto">
          <a:xfrm>
            <a:off x="2565452" y="460192"/>
            <a:ext cx="9696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12"/>
          <p:cNvSpPr/>
          <p:nvPr>
            <p:custDataLst>
              <p:tags r:id="rId10"/>
            </p:custDataLst>
          </p:nvPr>
        </p:nvSpPr>
        <p:spPr bwMode="auto">
          <a:xfrm>
            <a:off x="8117111" y="64403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" name="Freeform 13"/>
          <p:cNvSpPr/>
          <p:nvPr>
            <p:custDataLst>
              <p:tags r:id="rId11"/>
            </p:custDataLst>
          </p:nvPr>
        </p:nvSpPr>
        <p:spPr bwMode="auto">
          <a:xfrm>
            <a:off x="381616" y="2411264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Freeform 14"/>
          <p:cNvSpPr/>
          <p:nvPr>
            <p:custDataLst>
              <p:tags r:id="rId12"/>
            </p:custDataLst>
          </p:nvPr>
        </p:nvSpPr>
        <p:spPr bwMode="auto">
          <a:xfrm>
            <a:off x="6655586" y="46019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" name="Freeform 15"/>
          <p:cNvSpPr/>
          <p:nvPr>
            <p:custDataLst>
              <p:tags r:id="rId13"/>
            </p:custDataLst>
          </p:nvPr>
        </p:nvSpPr>
        <p:spPr bwMode="auto">
          <a:xfrm>
            <a:off x="6753436" y="2217935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16"/>
          <p:cNvSpPr/>
          <p:nvPr>
            <p:custDataLst>
              <p:tags r:id="rId14"/>
            </p:custDataLst>
          </p:nvPr>
        </p:nvSpPr>
        <p:spPr bwMode="auto">
          <a:xfrm>
            <a:off x="1445051" y="1228575"/>
            <a:ext cx="967826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17"/>
          <p:cNvSpPr/>
          <p:nvPr>
            <p:custDataLst>
              <p:tags r:id="rId15"/>
            </p:custDataLst>
          </p:nvPr>
        </p:nvSpPr>
        <p:spPr bwMode="auto">
          <a:xfrm>
            <a:off x="2391973" y="1612266"/>
            <a:ext cx="483914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" name="Freeform 18"/>
          <p:cNvSpPr/>
          <p:nvPr>
            <p:custDataLst>
              <p:tags r:id="rId16"/>
            </p:custDataLst>
          </p:nvPr>
        </p:nvSpPr>
        <p:spPr bwMode="auto">
          <a:xfrm>
            <a:off x="7382345" y="1590509"/>
            <a:ext cx="635136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1" name="Freeform 19"/>
          <p:cNvSpPr/>
          <p:nvPr>
            <p:custDataLst>
              <p:tags r:id="rId17"/>
            </p:custDataLst>
          </p:nvPr>
        </p:nvSpPr>
        <p:spPr bwMode="auto">
          <a:xfrm>
            <a:off x="8017481" y="1840769"/>
            <a:ext cx="318458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20"/>
          <p:cNvSpPr/>
          <p:nvPr>
            <p:custDataLst>
              <p:tags r:id="rId18"/>
            </p:custDataLst>
          </p:nvPr>
        </p:nvSpPr>
        <p:spPr bwMode="auto">
          <a:xfrm>
            <a:off x="697085" y="719939"/>
            <a:ext cx="524832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21"/>
          <p:cNvSpPr/>
          <p:nvPr>
            <p:custDataLst>
              <p:tags r:id="rId19"/>
            </p:custDataLst>
          </p:nvPr>
        </p:nvSpPr>
        <p:spPr bwMode="auto">
          <a:xfrm>
            <a:off x="1202666" y="928686"/>
            <a:ext cx="263306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Freeform 22"/>
          <p:cNvSpPr/>
          <p:nvPr>
            <p:custDataLst>
              <p:tags r:id="rId20"/>
            </p:custDataLst>
          </p:nvPr>
        </p:nvSpPr>
        <p:spPr bwMode="auto">
          <a:xfrm>
            <a:off x="5680642" y="985618"/>
            <a:ext cx="377168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23"/>
          <p:cNvSpPr/>
          <p:nvPr>
            <p:custDataLst>
              <p:tags r:id="rId21"/>
            </p:custDataLst>
          </p:nvPr>
        </p:nvSpPr>
        <p:spPr bwMode="auto">
          <a:xfrm>
            <a:off x="6057810" y="1133875"/>
            <a:ext cx="189474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" y="6021637"/>
            <a:ext cx="9144536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7" name="Freeform 26"/>
          <p:cNvSpPr/>
          <p:nvPr>
            <p:custDataLst>
              <p:tags r:id="rId23"/>
            </p:custDataLst>
          </p:nvPr>
        </p:nvSpPr>
        <p:spPr bwMode="auto">
          <a:xfrm>
            <a:off x="0" y="5102438"/>
            <a:ext cx="2420564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8" name="Freeform 27"/>
          <p:cNvSpPr/>
          <p:nvPr>
            <p:custDataLst>
              <p:tags r:id="rId24"/>
            </p:custDataLst>
          </p:nvPr>
        </p:nvSpPr>
        <p:spPr bwMode="auto">
          <a:xfrm>
            <a:off x="795254" y="5102438"/>
            <a:ext cx="1734615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28"/>
          <p:cNvSpPr/>
          <p:nvPr>
            <p:custDataLst>
              <p:tags r:id="rId25"/>
            </p:custDataLst>
          </p:nvPr>
        </p:nvSpPr>
        <p:spPr bwMode="auto">
          <a:xfrm>
            <a:off x="310452" y="4846248"/>
            <a:ext cx="4437947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29"/>
          <p:cNvSpPr/>
          <p:nvPr>
            <p:custDataLst>
              <p:tags r:id="rId26"/>
            </p:custDataLst>
          </p:nvPr>
        </p:nvSpPr>
        <p:spPr bwMode="auto">
          <a:xfrm>
            <a:off x="2529870" y="4846248"/>
            <a:ext cx="2218529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0"/>
          <p:cNvSpPr/>
          <p:nvPr>
            <p:custDataLst>
              <p:tags r:id="rId27"/>
            </p:custDataLst>
          </p:nvPr>
        </p:nvSpPr>
        <p:spPr bwMode="auto">
          <a:xfrm>
            <a:off x="7046986" y="5052624"/>
            <a:ext cx="2097551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91840" y="3933008"/>
            <a:ext cx="4009991" cy="24934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5935082" y="3895476"/>
            <a:ext cx="3141236" cy="27495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5"/>
            </p:custDataLst>
          </p:nvPr>
        </p:nvSpPr>
        <p:spPr>
          <a:xfrm>
            <a:off x="2428875" y="1994770"/>
            <a:ext cx="4286250" cy="1392814"/>
          </a:xfrm>
        </p:spPr>
        <p:txBody>
          <a:bodyPr anchor="b">
            <a:noAutofit/>
          </a:bodyPr>
          <a:lstStyle>
            <a:lvl1pPr algn="ctr">
              <a:defRPr sz="6000" b="1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13" hasCustomPrompt="1"/>
            <p:custDataLst>
              <p:tags r:id="rId36"/>
            </p:custDataLst>
          </p:nvPr>
        </p:nvSpPr>
        <p:spPr>
          <a:xfrm>
            <a:off x="2428874" y="3578225"/>
            <a:ext cx="4278313" cy="1176338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/>
          <p:nvPr>
            <p:custDataLst>
              <p:tags r:id="rId2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9" name="Slide Number Placeholder 5"/>
          <p:cNvSpPr txBox="1"/>
          <p:nvPr>
            <p:custDataLst>
              <p:tags r:id="rId3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Freeform 6"/>
          <p:cNvSpPr/>
          <p:nvPr>
            <p:custDataLst>
              <p:tags r:id="rId4"/>
            </p:custDataLst>
          </p:nvPr>
        </p:nvSpPr>
        <p:spPr bwMode="auto">
          <a:xfrm>
            <a:off x="1352111" y="2563081"/>
            <a:ext cx="200148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7"/>
          <p:cNvSpPr/>
          <p:nvPr>
            <p:custDataLst>
              <p:tags r:id="rId5"/>
            </p:custDataLst>
          </p:nvPr>
        </p:nvSpPr>
        <p:spPr bwMode="auto">
          <a:xfrm>
            <a:off x="3151822" y="1124488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8"/>
          <p:cNvSpPr/>
          <p:nvPr>
            <p:custDataLst>
              <p:tags r:id="rId6"/>
            </p:custDataLst>
          </p:nvPr>
        </p:nvSpPr>
        <p:spPr bwMode="auto">
          <a:xfrm>
            <a:off x="422535" y="1"/>
            <a:ext cx="199259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9"/>
          <p:cNvSpPr/>
          <p:nvPr>
            <p:custDataLst>
              <p:tags r:id="rId7"/>
            </p:custDataLst>
          </p:nvPr>
        </p:nvSpPr>
        <p:spPr bwMode="auto">
          <a:xfrm>
            <a:off x="8596576" y="1283320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10"/>
          <p:cNvSpPr/>
          <p:nvPr>
            <p:custDataLst>
              <p:tags r:id="rId8"/>
            </p:custDataLst>
          </p:nvPr>
        </p:nvSpPr>
        <p:spPr bwMode="auto">
          <a:xfrm>
            <a:off x="5023269" y="2489544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" name="Freeform 11"/>
          <p:cNvSpPr/>
          <p:nvPr>
            <p:custDataLst>
              <p:tags r:id="rId9"/>
            </p:custDataLst>
          </p:nvPr>
        </p:nvSpPr>
        <p:spPr bwMode="auto">
          <a:xfrm>
            <a:off x="2565452" y="460192"/>
            <a:ext cx="9696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Freeform 12"/>
          <p:cNvSpPr/>
          <p:nvPr>
            <p:custDataLst>
              <p:tags r:id="rId10"/>
            </p:custDataLst>
          </p:nvPr>
        </p:nvSpPr>
        <p:spPr bwMode="auto">
          <a:xfrm>
            <a:off x="8117111" y="64403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" name="Freeform 13"/>
          <p:cNvSpPr/>
          <p:nvPr>
            <p:custDataLst>
              <p:tags r:id="rId11"/>
            </p:custDataLst>
          </p:nvPr>
        </p:nvSpPr>
        <p:spPr bwMode="auto">
          <a:xfrm>
            <a:off x="381616" y="2411264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14"/>
          <p:cNvSpPr/>
          <p:nvPr>
            <p:custDataLst>
              <p:tags r:id="rId12"/>
            </p:custDataLst>
          </p:nvPr>
        </p:nvSpPr>
        <p:spPr bwMode="auto">
          <a:xfrm>
            <a:off x="6655586" y="46019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15"/>
          <p:cNvSpPr/>
          <p:nvPr>
            <p:custDataLst>
              <p:tags r:id="rId13"/>
            </p:custDataLst>
          </p:nvPr>
        </p:nvSpPr>
        <p:spPr bwMode="auto">
          <a:xfrm>
            <a:off x="6753436" y="2217935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" name="Freeform 16"/>
          <p:cNvSpPr/>
          <p:nvPr>
            <p:custDataLst>
              <p:tags r:id="rId14"/>
            </p:custDataLst>
          </p:nvPr>
        </p:nvSpPr>
        <p:spPr bwMode="auto">
          <a:xfrm>
            <a:off x="1445051" y="1228575"/>
            <a:ext cx="967826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1" name="Freeform 17"/>
          <p:cNvSpPr/>
          <p:nvPr>
            <p:custDataLst>
              <p:tags r:id="rId15"/>
            </p:custDataLst>
          </p:nvPr>
        </p:nvSpPr>
        <p:spPr bwMode="auto">
          <a:xfrm>
            <a:off x="2391973" y="1612266"/>
            <a:ext cx="483914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18"/>
          <p:cNvSpPr/>
          <p:nvPr>
            <p:custDataLst>
              <p:tags r:id="rId16"/>
            </p:custDataLst>
          </p:nvPr>
        </p:nvSpPr>
        <p:spPr bwMode="auto">
          <a:xfrm>
            <a:off x="7382345" y="1590509"/>
            <a:ext cx="635136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19"/>
          <p:cNvSpPr/>
          <p:nvPr>
            <p:custDataLst>
              <p:tags r:id="rId17"/>
            </p:custDataLst>
          </p:nvPr>
        </p:nvSpPr>
        <p:spPr bwMode="auto">
          <a:xfrm>
            <a:off x="8017481" y="1840769"/>
            <a:ext cx="318458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Freeform 20"/>
          <p:cNvSpPr/>
          <p:nvPr>
            <p:custDataLst>
              <p:tags r:id="rId18"/>
            </p:custDataLst>
          </p:nvPr>
        </p:nvSpPr>
        <p:spPr bwMode="auto">
          <a:xfrm>
            <a:off x="697085" y="719939"/>
            <a:ext cx="524832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21"/>
          <p:cNvSpPr/>
          <p:nvPr>
            <p:custDataLst>
              <p:tags r:id="rId19"/>
            </p:custDataLst>
          </p:nvPr>
        </p:nvSpPr>
        <p:spPr bwMode="auto">
          <a:xfrm>
            <a:off x="1202666" y="928686"/>
            <a:ext cx="263306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6" name="Freeform 22"/>
          <p:cNvSpPr/>
          <p:nvPr>
            <p:custDataLst>
              <p:tags r:id="rId20"/>
            </p:custDataLst>
          </p:nvPr>
        </p:nvSpPr>
        <p:spPr bwMode="auto">
          <a:xfrm>
            <a:off x="5680642" y="985618"/>
            <a:ext cx="377168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7" name="Freeform 23"/>
          <p:cNvSpPr/>
          <p:nvPr>
            <p:custDataLst>
              <p:tags r:id="rId21"/>
            </p:custDataLst>
          </p:nvPr>
        </p:nvSpPr>
        <p:spPr bwMode="auto">
          <a:xfrm>
            <a:off x="6057810" y="1133875"/>
            <a:ext cx="189474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8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" y="6021637"/>
            <a:ext cx="9144536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26"/>
          <p:cNvSpPr/>
          <p:nvPr>
            <p:custDataLst>
              <p:tags r:id="rId23"/>
            </p:custDataLst>
          </p:nvPr>
        </p:nvSpPr>
        <p:spPr bwMode="auto">
          <a:xfrm>
            <a:off x="0" y="5102438"/>
            <a:ext cx="2420564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27"/>
          <p:cNvSpPr/>
          <p:nvPr>
            <p:custDataLst>
              <p:tags r:id="rId24"/>
            </p:custDataLst>
          </p:nvPr>
        </p:nvSpPr>
        <p:spPr bwMode="auto">
          <a:xfrm>
            <a:off x="795254" y="5102438"/>
            <a:ext cx="1734615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28"/>
          <p:cNvSpPr/>
          <p:nvPr>
            <p:custDataLst>
              <p:tags r:id="rId25"/>
            </p:custDataLst>
          </p:nvPr>
        </p:nvSpPr>
        <p:spPr bwMode="auto">
          <a:xfrm>
            <a:off x="310452" y="4846248"/>
            <a:ext cx="4437947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29"/>
          <p:cNvSpPr/>
          <p:nvPr>
            <p:custDataLst>
              <p:tags r:id="rId26"/>
            </p:custDataLst>
          </p:nvPr>
        </p:nvSpPr>
        <p:spPr bwMode="auto">
          <a:xfrm>
            <a:off x="2529870" y="4846248"/>
            <a:ext cx="2218529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0"/>
          <p:cNvSpPr/>
          <p:nvPr>
            <p:custDataLst>
              <p:tags r:id="rId27"/>
            </p:custDataLst>
          </p:nvPr>
        </p:nvSpPr>
        <p:spPr bwMode="auto">
          <a:xfrm>
            <a:off x="7046986" y="5052624"/>
            <a:ext cx="2097551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91840" y="3933008"/>
            <a:ext cx="4009991" cy="249348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5935082" y="3895476"/>
            <a:ext cx="3141236" cy="27495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5"/>
            </p:custDataLst>
          </p:nvPr>
        </p:nvSpPr>
        <p:spPr>
          <a:xfrm>
            <a:off x="623888" y="3004267"/>
            <a:ext cx="7886700" cy="1598057"/>
          </a:xfrm>
        </p:spPr>
        <p:txBody>
          <a:bodyPr anchor="t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  <p:custDataLst>
              <p:tags r:id="rId3"/>
            </p:custDataLst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8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9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0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image" Target="../media/image11.jpe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7541713" y="173319"/>
            <a:ext cx="710375" cy="6123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8280228" y="960108"/>
            <a:ext cx="456344" cy="393400"/>
          </a:xfrm>
          <a:prstGeom prst="triangle">
            <a:avLst/>
          </a:prstGeom>
          <a:solidFill>
            <a:schemeClr val="accent1">
              <a:alpha val="7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flipV="1">
            <a:off x="7031059" y="1583388"/>
            <a:ext cx="355187" cy="306196"/>
          </a:xfrm>
          <a:prstGeom prst="triangl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flipV="1">
            <a:off x="7314243" y="2157386"/>
            <a:ext cx="228170" cy="196700"/>
          </a:xfrm>
          <a:prstGeom prst="triangle">
            <a:avLst/>
          </a:prstGeom>
          <a:solidFill>
            <a:schemeClr val="accent1">
              <a:alpha val="3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6175377" y="2765398"/>
            <a:ext cx="290516" cy="250444"/>
          </a:xfrm>
          <a:prstGeom prst="triangle">
            <a:avLst/>
          </a:prstGeom>
          <a:solidFill>
            <a:schemeClr val="accent1">
              <a:alpha val="2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"/>
            </p:custDataLst>
          </p:nvPr>
        </p:nvCxnSpPr>
        <p:spPr>
          <a:xfrm flipH="1" flipV="1">
            <a:off x="3205261" y="1889925"/>
            <a:ext cx="556826" cy="99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971550" y="4798060"/>
            <a:ext cx="432435" cy="79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/>
          <p:cNvSpPr/>
          <p:nvPr/>
        </p:nvSpPr>
        <p:spPr>
          <a:xfrm>
            <a:off x="680720" y="615315"/>
            <a:ext cx="7886700" cy="581026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zh-CN" sz="3600">
                <a:solidFill>
                  <a:schemeClr val="accent4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大别山道地药材种植</a:t>
            </a:r>
            <a:endParaRPr lang="zh-CN" altLang="zh-CN" sz="3600"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文本框 1"/>
          <p:cNvSpPr/>
          <p:nvPr/>
        </p:nvSpPr>
        <p:spPr>
          <a:xfrm>
            <a:off x="4643755" y="2277110"/>
            <a:ext cx="3815715" cy="1464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000" b="1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本公司坐落于大别山道地药材原产地中国的西山药库，是一家集：种苗培育，种植技术推广，药材加工及购销一站式产业化企业。</a:t>
            </a:r>
            <a:endParaRPr lang="zh-CN" altLang="en-US" sz="2000" b="1" dirty="0">
              <a:solidFill>
                <a:schemeClr val="accent4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/>
          <p:nvPr/>
        </p:nvSpPr>
        <p:spPr>
          <a:xfrm>
            <a:off x="3769995" y="2421255"/>
            <a:ext cx="613410" cy="15214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关于玉竹</a:t>
            </a:r>
            <a:endParaRPr lang="zh-CN" altLang="en-US" sz="2800" b="1">
              <a:solidFill>
                <a:schemeClr val="accent4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流程图: 合并 19"/>
          <p:cNvSpPr/>
          <p:nvPr/>
        </p:nvSpPr>
        <p:spPr>
          <a:xfrm>
            <a:off x="566420" y="5441315"/>
            <a:ext cx="687070" cy="687070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合并 20"/>
          <p:cNvSpPr/>
          <p:nvPr/>
        </p:nvSpPr>
        <p:spPr>
          <a:xfrm>
            <a:off x="283210" y="6021070"/>
            <a:ext cx="283210" cy="415290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合并 21"/>
          <p:cNvSpPr/>
          <p:nvPr/>
        </p:nvSpPr>
        <p:spPr>
          <a:xfrm rot="4140000">
            <a:off x="1155065" y="6308725"/>
            <a:ext cx="283210" cy="415290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玉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35" y="4129405"/>
            <a:ext cx="3068320" cy="2263140"/>
          </a:xfrm>
          <a:prstGeom prst="rect">
            <a:avLst/>
          </a:prstGeom>
        </p:spPr>
      </p:pic>
      <p:pic>
        <p:nvPicPr>
          <p:cNvPr id="7" name="图片 6" descr="绘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" y="1341120"/>
            <a:ext cx="2648585" cy="37839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/>
          <p:nvPr/>
        </p:nvSpPr>
        <p:spPr>
          <a:xfrm>
            <a:off x="116840" y="4050983"/>
            <a:ext cx="878014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zh-CN" b="0" i="0" u="none" strike="noStrike" cap="none" normalizeH="0" dirty="0" smtClean="0">
              <a:ln>
                <a:noFill/>
              </a:ln>
              <a:effectLst/>
              <a:latin typeface="DFKai-SB" panose="03000509000000000000" pitchFamily="65" charset="-120"/>
              <a:ea typeface="DFKai-SB" panose="03000509000000000000" pitchFamily="65" charset="-120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b="0" i="0" u="none" strike="noStrike" cap="none" normalizeH="0" dirty="0" smtClean="0">
                <a:ln>
                  <a:noFill/>
                </a:ln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宋体" panose="02010600030101010101" pitchFamily="2" charset="-122"/>
              </a:rPr>
              <a:t>玉竹是我国的原产植物，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喜凉爽、潮湿和隐蔽环境，不耐高温、强光和干旱，多生于林下、灌木丛或阴坡草地。</a:t>
            </a:r>
            <a:endParaRPr kumimoji="0" lang="en-US" altLang="zh-CN" b="0" i="0" u="none" strike="noStrike" cap="none" normalizeH="0" dirty="0" smtClean="0">
              <a:ln>
                <a:noFill/>
              </a:ln>
              <a:effectLst/>
              <a:latin typeface="DFKai-SB" panose="03000509000000000000" pitchFamily="65" charset="-120"/>
              <a:ea typeface="DFKai-SB" panose="03000509000000000000" pitchFamily="65" charset="-120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玉竹的</a:t>
            </a:r>
            <a:r>
              <a:rPr lang="zh-CN" altLang="en-US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功效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：具有养阴润燥，生津止渴之功效。常用于肺胃阴伤，燥热咳嗽，咽干口渴，内热消渴。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玉竹的</a:t>
            </a:r>
            <a:r>
              <a:rPr lang="zh-CN" altLang="en-US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作用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：玉竹有降血糖、延缓衰老、增强免疫、抗氧化、抗衰老等多种药理作用。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图片 4" descr="33b81e10ec703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1590"/>
            <a:ext cx="3033395" cy="4046220"/>
          </a:xfrm>
          <a:prstGeom prst="rect">
            <a:avLst/>
          </a:prstGeom>
        </p:spPr>
      </p:pic>
      <p:pic>
        <p:nvPicPr>
          <p:cNvPr id="7" name="图片 6" descr="微信图片_20240425150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-13970"/>
            <a:ext cx="3028315" cy="4035425"/>
          </a:xfrm>
          <a:prstGeom prst="rect">
            <a:avLst/>
          </a:prstGeom>
        </p:spPr>
      </p:pic>
      <p:pic>
        <p:nvPicPr>
          <p:cNvPr id="8" name="图片 7" descr="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-13970"/>
            <a:ext cx="3134360" cy="40392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/>
          <p:nvPr/>
        </p:nvSpPr>
        <p:spPr>
          <a:xfrm>
            <a:off x="0" y="2911093"/>
            <a:ext cx="4680520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200" dirty="0" smtClean="0"/>
          </a:p>
          <a:p>
            <a:endParaRPr lang="zh-CN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64380" y="0"/>
            <a:ext cx="428498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市场前景分析</a:t>
            </a:r>
            <a:endParaRPr lang="zh-CN" altLang="en-US" sz="1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endParaRPr lang="zh-CN" altLang="en-US" sz="1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由于中药材市场对玉竹的需求量日俱增加，价格一直处于走俏市态，随着国内用药量和出口量的增加，市场需求缺口大。国内中草药权威专家预测：近几年玉竹在国内外药材市场价格会稳步上涨。</a:t>
            </a:r>
            <a:endParaRPr lang="en-US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zh-CN" sz="1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zh-CN" sz="1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生长环境</a:t>
            </a:r>
            <a:endParaRPr lang="zh-CN" altLang="zh-CN" sz="1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endParaRPr lang="zh-CN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1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玉竹：个头</a:t>
            </a:r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大，产量高，一次种植可收多季。生存温度零下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-20℃~</a:t>
            </a:r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零上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30℃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，适合生长温度 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15℃~25℃ 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1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土壤</a:t>
            </a:r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：玉竹对土壤条件要求不严，适宜生长在土层深厚、土壤疏松的地方，如沙质土壤。它具有很强的耐阴性，可以在半阴环境的阴生花园中种植，同时也相对耐晒，但在夏季应避免暴晒，其他季节可全日照生长。</a:t>
            </a:r>
            <a:endParaRPr lang="zh-CN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黄土地经过改良例如：树叶、粉碎后的秸秆、草木回等参杂在一起，使土质变得疏松透气，再加入有机肥料，如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&lt;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人类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动物的粪便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改变其土壤结构，也可以产出，产量高、品质好的玉竹。</a:t>
            </a:r>
            <a:endParaRPr lang="zh-CN" altLang="zh-CN" sz="1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/>
          <p:nvPr/>
        </p:nvSpPr>
        <p:spPr>
          <a:xfrm>
            <a:off x="699770" y="4902835"/>
            <a:ext cx="35947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libri" panose="020F0502020204030204" pitchFamily="34" charset="0"/>
                <a:sym typeface="+mn-ea"/>
              </a:rPr>
              <a:t>公司免费提供技术，</a:t>
            </a:r>
            <a:r>
              <a:rPr lang="zh-CN" altLang="zh-CN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 有专业的技术老师教您，小面积需过来公司基地学习，三亩地以上公司派专门的技术老师去您当地指导，全程跟踪服务 直到采收为止</a:t>
            </a:r>
            <a:r>
              <a:rPr lang="zh-CN" altLang="zh-CN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4" name="图片 3" descr="玉竹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" y="404495"/>
            <a:ext cx="4476750" cy="4065905"/>
          </a:xfrm>
          <a:prstGeom prst="rect">
            <a:avLst/>
          </a:prstGeom>
        </p:spPr>
      </p:pic>
      <p:pic>
        <p:nvPicPr>
          <p:cNvPr id="6" name="图片 5" descr="玉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85" y="4562475"/>
            <a:ext cx="4168140" cy="2235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/>
          <p:nvPr/>
        </p:nvSpPr>
        <p:spPr>
          <a:xfrm>
            <a:off x="4767580" y="625475"/>
            <a:ext cx="4105275" cy="4018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投资与收益：</a:t>
            </a:r>
            <a:endParaRPr lang="zh-CN" sz="1600" b="1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sz="1600" b="1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种苗费：</a:t>
            </a:r>
            <a:r>
              <a:rPr 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4000-4500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元／亩</a:t>
            </a:r>
            <a:endParaRPr kumimoji="0" lang="zh-CN" alt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一亩地</a:t>
            </a:r>
            <a:r>
              <a:rPr lang="en-US" alt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667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平方，除去排水通道，实种面积</a:t>
            </a:r>
            <a:r>
              <a:rPr lang="en-US" alt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450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平方，需</a:t>
            </a:r>
            <a:r>
              <a:rPr lang="en-US" alt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4000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株驯化苗左右。</a:t>
            </a:r>
            <a:endParaRPr kumimoji="0" lang="zh-CN" alt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600" b="1" i="0" u="none" strike="noStrike" cap="none" normalizeH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回收价格：回收鲜品目前市场价格</a:t>
            </a:r>
            <a:r>
              <a:rPr lang="en-US" alt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元每公斤  </a:t>
            </a:r>
            <a:endParaRPr kumimoji="0" lang="zh-CN" alt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600" b="1" i="0" u="none" strike="noStrike" cap="none" normalizeH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一季（</a:t>
            </a:r>
            <a:r>
              <a:rPr lang="en-US" alt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年）产量：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2500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公斤左右。</a:t>
            </a:r>
            <a:endParaRPr lang="en-US" altLang="zh-CN" sz="1600" b="1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2500×20﹦50000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</a:t>
            </a:r>
            <a:r>
              <a:rPr lang="en-US" altLang="zh-CN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亩</a:t>
            </a:r>
            <a:endParaRPr lang="zh-CN" altLang="en-US" sz="1600" b="1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600" b="1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如何回收</a:t>
            </a:r>
            <a:r>
              <a:rPr lang="zh-CN" altLang="en-US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：到了采摘期公司会有技术员上门监督采摘，符合要求确定是我们公司的品种现金支付收购</a:t>
            </a:r>
            <a:endParaRPr kumimoji="0" lang="en-US" altLang="zh-CN" sz="16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/>
          <p:nvPr/>
        </p:nvSpPr>
        <p:spPr>
          <a:xfrm>
            <a:off x="5004435" y="5085080"/>
            <a:ext cx="37725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合作流程：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有意向可来公司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实地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考察学习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签订合同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提供种苗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收取种苗费用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回家种植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市场价回收产品。</a:t>
            </a:r>
            <a:endParaRPr lang="zh-CN" altLang="en-US" sz="2000"/>
          </a:p>
        </p:txBody>
      </p:sp>
      <p:pic>
        <p:nvPicPr>
          <p:cNvPr id="2" name="图片 1" descr="玉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3444875"/>
            <a:ext cx="4526280" cy="3390900"/>
          </a:xfrm>
          <a:prstGeom prst="rect">
            <a:avLst/>
          </a:prstGeom>
        </p:spPr>
      </p:pic>
      <p:pic>
        <p:nvPicPr>
          <p:cNvPr id="4" name="图片 3" descr="73202b6a-2fbb-4c61-8198-d461ab1832f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635" cy="3429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582297" y="2789555"/>
            <a:ext cx="736600" cy="736600"/>
            <a:chOff x="1698" y="3659"/>
            <a:chExt cx="1160" cy="1160"/>
          </a:xfrm>
        </p:grpSpPr>
        <p:sp>
          <p:nvSpPr>
            <p:cNvPr id="40" name="椭圆 3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11"/>
            <p:cNvSpPr/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582297" y="1615440"/>
            <a:ext cx="736600" cy="736600"/>
            <a:chOff x="1733" y="2211"/>
            <a:chExt cx="1160" cy="1160"/>
          </a:xfrm>
        </p:grpSpPr>
        <p:sp>
          <p:nvSpPr>
            <p:cNvPr id="43" name="椭圆 42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稻壳儿小白白(http://dwz.cn/Wu2UP)"/>
            <p:cNvSpPr/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3"/>
            </p:custDataLst>
          </p:nvPr>
        </p:nvGrpSpPr>
        <p:grpSpPr>
          <a:xfrm>
            <a:off x="582297" y="3898265"/>
            <a:ext cx="736600" cy="736600"/>
            <a:chOff x="1648" y="5039"/>
            <a:chExt cx="1160" cy="1160"/>
          </a:xfrm>
        </p:grpSpPr>
        <p:sp>
          <p:nvSpPr>
            <p:cNvPr id="46" name="椭圆 45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稻壳儿小白白(http://dwz.cn/Wu2UP)"/>
            <p:cNvSpPr/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1" name="文本框 141"/>
          <p:cNvSpPr/>
          <p:nvPr/>
        </p:nvSpPr>
        <p:spPr>
          <a:xfrm>
            <a:off x="1372870" y="1663700"/>
            <a:ext cx="283527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用途广市场大</a:t>
            </a:r>
            <a:endParaRPr lang="zh-CN" altLang="da-DK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生活水平提高，无病防病意识普及，有着广泛的认同与市场需求</a:t>
            </a:r>
            <a:r>
              <a:rPr lang="zh-CN" altLang="en-US" sz="140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。</a:t>
            </a:r>
            <a:endParaRPr lang="zh-CN" altLang="en-US" sz="1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文本框 141"/>
          <p:cNvSpPr/>
          <p:nvPr/>
        </p:nvSpPr>
        <p:spPr>
          <a:xfrm>
            <a:off x="1372870" y="2857500"/>
            <a:ext cx="28359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投资小回报久</a:t>
            </a:r>
            <a:endParaRPr lang="zh-CN" altLang="en-US" sz="16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只需一次性栽培，此后每年自行育种栽培，利润相当可观。</a:t>
            </a:r>
            <a:endParaRPr lang="zh-CN" altLang="da-DK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141"/>
          <p:cNvSpPr/>
          <p:nvPr/>
        </p:nvSpPr>
        <p:spPr>
          <a:xfrm>
            <a:off x="1372870" y="3898265"/>
            <a:ext cx="2736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无门槛无经验</a:t>
            </a:r>
            <a:endParaRPr lang="zh-CN" altLang="en-US" sz="14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种植简单，不受场地局限，成活率高，上门指导，传授种植技术。</a:t>
            </a:r>
            <a:endParaRPr lang="zh-CN" altLang="en-US" sz="1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文本框 2"/>
          <p:cNvSpPr/>
          <p:nvPr/>
        </p:nvSpPr>
        <p:spPr>
          <a:xfrm>
            <a:off x="6296025" y="3825875"/>
            <a:ext cx="1387475" cy="323850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>
              <a:defRPr/>
            </a:pPr>
            <a:endParaRPr lang="zh-CN" altLang="en-US" sz="1500" b="1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22980" y="5373370"/>
            <a:ext cx="5432425" cy="929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安徽省六味圣草中药材有限公司湖南分公司</a:t>
            </a:r>
            <a:endParaRPr lang="zh-CN" altLang="en-US"/>
          </a:p>
          <a:p>
            <a:r>
              <a:rPr lang="zh-CN" altLang="en-US"/>
              <a:t>业务经理：</a:t>
            </a:r>
            <a:r>
              <a:rPr lang="en-US" altLang="zh-CN"/>
              <a:t>19330176999</a:t>
            </a:r>
            <a:endParaRPr lang="en-US" altLang="zh-CN"/>
          </a:p>
          <a:p>
            <a:r>
              <a:rPr lang="zh-CN" altLang="en-US"/>
              <a:t>地址：湖南省永州市</a:t>
            </a:r>
            <a:r>
              <a:rPr lang="zh-CN" altLang="zh-CN">
                <a:sym typeface="+mn-ea"/>
              </a:rPr>
              <a:t>冷水滩区</a:t>
            </a:r>
            <a:r>
              <a:rPr lang="en-US" altLang="zh-CN">
                <a:sym typeface="+mn-ea"/>
              </a:rPr>
              <a:t>/</a:t>
            </a:r>
            <a:r>
              <a:rPr lang="zh-CN" altLang="en-US"/>
              <a:t>零陵区</a:t>
            </a:r>
            <a:endParaRPr lang="zh-CN" altLang="en-US"/>
          </a:p>
        </p:txBody>
      </p:sp>
      <p:pic>
        <p:nvPicPr>
          <p:cNvPr id="4" name="图片 3" descr="玉竹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055" y="1628775"/>
            <a:ext cx="4621530" cy="30010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5048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5048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TEMPLATE_THUMBS_INDEX" val="1、6、10、16、19、22"/>
  <p:tag name="KSO_WM_TEMPLATE_SUBCATEGORY" val="0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8_19*i*10"/>
  <p:tag name="KSO_WM_TEMPLATE_CATEGORY" val="custom"/>
  <p:tag name="KSO_WM_TEMPLATE_INDEX" val="20185048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8_19*i*11"/>
  <p:tag name="KSO_WM_TEMPLATE_CATEGORY" val="custom"/>
  <p:tag name="KSO_WM_TEMPLATE_INDEX" val="20185048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TEMPLATE_CATEGORY" val="custom"/>
  <p:tag name="KSO_WM_TEMPLATE_INDEX" val="20185048"/>
  <p:tag name="KSO_WM_SLIDE_ID" val="custom20185048_19"/>
  <p:tag name="KSO_WM_SLIDE_INDEX" val="19"/>
  <p:tag name="KSO_WM_SLIDE_ITEM_CNT" val="0"/>
  <p:tag name="KSO_WM_SLIDE_LAYOUT" val="a_d_f"/>
  <p:tag name="KSO_WM_SLIDE_LAYOUT_CNT" val="1_1_1"/>
  <p:tag name="KSO_WM_SLIDE_TYPE" val="text"/>
  <p:tag name="KSO_WM_BEAUTIFY_FLAG" val="#wm#"/>
  <p:tag name="KSO_WM_SLIDE_POSITION" val="49*105"/>
  <p:tag name="KSO_WM_SLIDE_SIZE" val="660*320"/>
  <p:tag name="KSO_WM_TAG_VERSION" val="1.0"/>
  <p:tag name="KSO_WM_SLIDE_SUBTYPE" val="picTxt"/>
  <p:tag name="KSO_WM_TEMPLATE_SUBCATEGORY" val="0"/>
</p:tagLst>
</file>

<file path=ppt/tags/tag149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1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"/>
  <p:tag name="KSO_WM_TEMPLATE_CATEGORY" val="special"/>
  <p:tag name="KSO_WM_TEMPLATE_INDEX" val="20163066"/>
  <p:tag name="KSO_WM_UNIT_INDEX" val="2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7"/>
  <p:tag name="KSO_WM_TEMPLATE_CATEGORY" val="special"/>
  <p:tag name="KSO_WM_TEMPLATE_INDEX" val="20163066"/>
  <p:tag name="KSO_WM_UNIT_INDEX" val="7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12"/>
  <p:tag name="KSO_WM_TEMPLATE_CATEGORY" val="special"/>
  <p:tag name="KSO_WM_TEMPLATE_INDEX" val="20163066"/>
  <p:tag name="KSO_WM_UNIT_INDEX" val="12"/>
</p:tagLst>
</file>

<file path=ppt/tags/tag155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6.xml><?xml version="1.0" encoding="utf-8"?>
<p:tagLst xmlns:p="http://schemas.openxmlformats.org/presentationml/2006/main">
  <p:tag name="commondata" val="eyJoZGlkIjoiMjUxMWFiNjAyYjliMTYyNmNlNjVlNWU3MDM5N2Q1OWM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432">
      <a:dk1>
        <a:srgbClr val="000000"/>
      </a:dk1>
      <a:lt1>
        <a:srgbClr val="FFFFFF"/>
      </a:lt1>
      <a:dk2>
        <a:srgbClr val="1D5C31"/>
      </a:dk2>
      <a:lt2>
        <a:srgbClr val="E2F0D9"/>
      </a:lt2>
      <a:accent1>
        <a:srgbClr val="64B368"/>
      </a:accent1>
      <a:accent2>
        <a:srgbClr val="64B368"/>
      </a:accent2>
      <a:accent3>
        <a:srgbClr val="64B368"/>
      </a:accent3>
      <a:accent4>
        <a:srgbClr val="449A46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kn3jfydz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WPS 演示</Application>
  <PresentationFormat>全屏显示(4:3)</PresentationFormat>
  <Paragraphs>66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楷体</vt:lpstr>
      <vt:lpstr>DFKai-SB</vt:lpstr>
      <vt:lpstr>Calibri</vt:lpstr>
      <vt:lpstr>新宋体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周涛</cp:lastModifiedBy>
  <cp:revision>132</cp:revision>
  <dcterms:created xsi:type="dcterms:W3CDTF">2018-07-27T05:43:00Z</dcterms:created>
  <dcterms:modified xsi:type="dcterms:W3CDTF">2025-09-04T01:17:27Z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A3FF3D497064465991509A7383AD2003_13</vt:lpwstr>
  </property>
</Properties>
</file>