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showMasterSp="0" userDrawn="1">
  <p:cSld name="标题幻灯片">
    <p:bg>
      <p:bgPr>
        <a:blipFill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SO_CT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05200" y="2722180"/>
            <a:ext cx="5475600" cy="4672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单击此处添加您的副标题</a:t>
            </a:r>
            <a:endParaRPr lang="zh-CN"/>
          </a:p>
        </p:txBody>
      </p:sp>
      <p:sp>
        <p:nvSpPr>
          <p:cNvPr id="5" name="KSO_CT1"/>
          <p:cNvSpPr>
            <a:spLocks noGrp="1"/>
          </p:cNvSpPr>
          <p:nvPr>
            <p:ph type="title" hasCustomPrompt="1"/>
          </p:nvPr>
        </p:nvSpPr>
        <p:spPr bwMode="auto">
          <a:xfrm>
            <a:off x="205200" y="1743075"/>
            <a:ext cx="5475600" cy="864456"/>
          </a:xfrm>
        </p:spPr>
        <p:txBody>
          <a:bodyPr>
            <a:normAutofit/>
          </a:bodyPr>
          <a:lstStyle>
            <a:lvl1pPr algn="ctr">
              <a:defRPr sz="2800">
                <a:ln w="3175">
                  <a:noFill/>
                </a:ln>
                <a:solidFill>
                  <a:schemeClr val="accent1"/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pPr>
              <a:defRPr/>
            </a:pPr>
            <a:r>
              <a:rPr lang="zh-CN"/>
              <a:t>单击此处添加您的标题文字</a:t>
            </a:r>
            <a:endParaRPr lang="zh-CN"/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628200" y="408675"/>
            <a:ext cx="7887600" cy="581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6" name="页脚占位符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SO_BT1"/>
          <p:cNvSpPr>
            <a:spLocks noGrp="1"/>
          </p:cNvSpPr>
          <p:nvPr>
            <p:ph type="title"/>
          </p:nvPr>
        </p:nvSpPr>
        <p:spPr bwMode="auto">
          <a:xfrm>
            <a:off x="1112400" y="1011600"/>
            <a:ext cx="7002000" cy="583200"/>
          </a:xfrm>
        </p:spPr>
        <p:txBody>
          <a:bodyPr anchor="t" anchorCtr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5" name="KSO_BC1"/>
          <p:cNvSpPr>
            <a:spLocks noGrp="1"/>
          </p:cNvSpPr>
          <p:nvPr>
            <p:ph idx="1"/>
          </p:nvPr>
        </p:nvSpPr>
        <p:spPr bwMode="auto">
          <a:xfrm>
            <a:off x="1112400" y="2217600"/>
            <a:ext cx="7002000" cy="20772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630555" indent="-285750">
              <a:buFont typeface="Arial" panose="020B0604020202020204"/>
              <a:buChar char="•"/>
              <a:tabLst>
                <a:tab pos="629920" algn="l"/>
                <a:tab pos="715645" algn="l"/>
              </a:tabLst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垂直排列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标题幻灯片">
    <p:bg>
      <p:bgPr>
        <a:blipFill>
          <a:blip r:embed="rId2">
            <a:lum/>
          </a:blip>
          <a:srcRect l="12686" r="126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 bwMode="auto">
          <a:xfrm>
            <a:off x="2068286" y="2714174"/>
            <a:ext cx="5007429" cy="94093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578B18"/>
                </a:solidFill>
              </a:defRPr>
            </a:lvl1pPr>
          </a:lstStyle>
          <a:p>
            <a:pPr>
              <a:defRPr/>
            </a:pPr>
            <a:r>
              <a:rPr lang="zh-CN"/>
              <a:t>编辑标题</a:t>
            </a:r>
            <a:endParaRPr lang="zh-CN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2068286" y="3674609"/>
            <a:ext cx="5007429" cy="76676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/>
          <a:srcRect l="14558" t="41307" r="40846" b="11090"/>
          <a:stretch>
            <a:fillRect/>
          </a:stretch>
        </p:blipFill>
        <p:spPr bwMode="auto">
          <a:xfrm>
            <a:off x="3707130" y="1514024"/>
            <a:ext cx="1729740" cy="1200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标题和内容">
    <p:bg>
      <p:bgPr>
        <a:blipFill>
          <a:blip r:embed="rId2">
            <a:lum/>
          </a:blip>
          <a:srcRect l="12686" r="126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/>
        </p:nvPicPr>
        <p:blipFill>
          <a:blip r:embed="rId3"/>
          <a:srcRect l="14558" t="41307" r="40846" b="11090"/>
          <a:stretch>
            <a:fillRect/>
          </a:stretch>
        </p:blipFill>
        <p:spPr bwMode="auto">
          <a:xfrm>
            <a:off x="235585" y="4862830"/>
            <a:ext cx="2811145" cy="195072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C2061DBB-08A7-4503-9750-00B00168923B}" type="datetimeFigureOut">
              <a:rPr lang="zh-CN" altLang="en-US"/>
            </a:fld>
            <a:endParaRPr 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1026A298-7DD5-4EA5-AAE7-190085570BF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节标题">
    <p:bg>
      <p:bgPr>
        <a:blipFill>
          <a:blip r:embed="rId2">
            <a:lum/>
          </a:blip>
          <a:srcRect l="12686" r="126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79481" y="3279776"/>
            <a:ext cx="1578769" cy="3076574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 hasCustomPrompt="1"/>
          </p:nvPr>
        </p:nvSpPr>
        <p:spPr bwMode="auto">
          <a:xfrm>
            <a:off x="3214690" y="2078990"/>
            <a:ext cx="3840002" cy="1074444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578B18"/>
                </a:solidFill>
              </a:defRPr>
            </a:lvl1pPr>
          </a:lstStyle>
          <a:p>
            <a:pPr>
              <a:defRPr/>
            </a:pPr>
            <a:r>
              <a:rPr lang="zh-CN"/>
              <a:t>编辑标题</a:t>
            </a:r>
            <a:endParaRPr lang="zh-CN"/>
          </a:p>
        </p:txBody>
      </p:sp>
      <p:sp>
        <p:nvSpPr>
          <p:cNvPr id="6" name="文本占位符 2"/>
          <p:cNvSpPr>
            <a:spLocks noGrp="1"/>
          </p:cNvSpPr>
          <p:nvPr>
            <p:ph type="body" idx="1" hasCustomPrompt="1"/>
          </p:nvPr>
        </p:nvSpPr>
        <p:spPr bwMode="auto">
          <a:xfrm>
            <a:off x="3214690" y="3180423"/>
            <a:ext cx="4064792" cy="11545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78B18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编辑文本</a:t>
            </a:r>
            <a:endParaRPr 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778438"/>
            <a:ext cx="3965122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628650" y="2665379"/>
            <a:ext cx="3965122" cy="352428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4680858" y="1778438"/>
            <a:ext cx="3834493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4680858" y="2665379"/>
            <a:ext cx="3834493" cy="352428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仅标题">
    <p:bg>
      <p:bgPr>
        <a:blipFill>
          <a:blip r:embed="rId2">
            <a:lum/>
          </a:blip>
          <a:srcRect l="12686" r="126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/>
        </p:nvPicPr>
        <p:blipFill>
          <a:blip r:embed="rId3"/>
          <a:srcRect l="14558" t="41307" r="40846" b="11090"/>
          <a:stretch>
            <a:fillRect/>
          </a:stretch>
        </p:blipFill>
        <p:spPr bwMode="auto">
          <a:xfrm>
            <a:off x="498475" y="4699635"/>
            <a:ext cx="3280410" cy="227711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 hasCustomPrompt="1"/>
          </p:nvPr>
        </p:nvSpPr>
        <p:spPr bwMode="auto">
          <a:xfrm>
            <a:off x="1763486" y="2281012"/>
            <a:ext cx="5617029" cy="1623330"/>
          </a:xfrm>
        </p:spPr>
        <p:txBody>
          <a:bodyPr>
            <a:normAutofit/>
          </a:bodyPr>
          <a:lstStyle>
            <a:lvl1pPr algn="ctr">
              <a:defRPr sz="7200">
                <a:solidFill>
                  <a:srgbClr val="578B18"/>
                </a:solidFill>
              </a:defRPr>
            </a:lvl1pPr>
          </a:lstStyle>
          <a:p>
            <a:pPr>
              <a:defRPr/>
            </a:pPr>
            <a:r>
              <a:rPr lang="zh-CN"/>
              <a:t>编辑标题</a:t>
            </a:r>
            <a:endParaRPr lang="zh-CN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 bwMode="auto"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单击此处编辑标题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" hasCustomPrompt="1"/>
          </p:nvPr>
        </p:nvSpPr>
        <p:spPr bwMode="auto">
          <a:xfrm>
            <a:off x="4014391" y="733424"/>
            <a:ext cx="4478400" cy="5403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zh-CN"/>
              <a:t>图片</a:t>
            </a: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629841" y="2311399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矩形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/>
          </a:p>
        </p:txBody>
      </p:sp>
      <p:sp>
        <p:nvSpPr>
          <p:cNvPr id="5" name="矩形 6"/>
          <p:cNvSpPr/>
          <p:nvPr/>
        </p:nvSpPr>
        <p:spPr bwMode="auto">
          <a:xfrm>
            <a:off x="2019300" y="3052763"/>
            <a:ext cx="5105400" cy="6048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sz="2000" b="1">
              <a:solidFill>
                <a:srgbClr val="FFFFFF"/>
              </a:solidFill>
            </a:endParaRPr>
          </a:p>
        </p:txBody>
      </p:sp>
      <p:sp>
        <p:nvSpPr>
          <p:cNvPr id="6" name="矩形 7"/>
          <p:cNvSpPr/>
          <p:nvPr/>
        </p:nvSpPr>
        <p:spPr bwMode="auto">
          <a:xfrm>
            <a:off x="0" y="3201460"/>
            <a:ext cx="2276475" cy="60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/>
          </a:p>
        </p:txBody>
      </p:sp>
      <p:sp>
        <p:nvSpPr>
          <p:cNvPr id="7" name="矩形 8"/>
          <p:cNvSpPr/>
          <p:nvPr/>
        </p:nvSpPr>
        <p:spPr bwMode="auto">
          <a:xfrm>
            <a:off x="6867524" y="3200400"/>
            <a:ext cx="2276475" cy="60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/>
          </a:p>
        </p:txBody>
      </p:sp>
      <p:sp>
        <p:nvSpPr>
          <p:cNvPr id="8" name="KSO_ST1"/>
          <p:cNvSpPr>
            <a:spLocks noGrp="1"/>
          </p:cNvSpPr>
          <p:nvPr>
            <p:ph type="title" hasCustomPrompt="1"/>
          </p:nvPr>
        </p:nvSpPr>
        <p:spPr bwMode="auto">
          <a:xfrm>
            <a:off x="2019300" y="3052763"/>
            <a:ext cx="5105400" cy="604837"/>
          </a:xfrm>
        </p:spPr>
        <p:txBody>
          <a:bodyPr anchor="ctr" anchorCtr="0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zh-CN"/>
              <a:t>此处添加您的标题</a:t>
            </a:r>
            <a:endParaRPr lang="en-US"/>
          </a:p>
        </p:txBody>
      </p:sp>
      <p:sp>
        <p:nvSpPr>
          <p:cNvPr id="9" name="任意多边形 9"/>
          <p:cNvSpPr/>
          <p:nvPr/>
        </p:nvSpPr>
        <p:spPr bwMode="auto">
          <a:xfrm>
            <a:off x="2019300" y="3053823"/>
            <a:ext cx="257175" cy="752475"/>
          </a:xfrm>
          <a:custGeom>
            <a:avLst/>
            <a:gdLst>
              <a:gd name="connsiteX0" fmla="*/ 0 w 257175"/>
              <a:gd name="connsiteY0" fmla="*/ 0 h 753667"/>
              <a:gd name="connsiteX1" fmla="*/ 257175 w 257175"/>
              <a:gd name="connsiteY1" fmla="*/ 148480 h 753667"/>
              <a:gd name="connsiteX2" fmla="*/ 257175 w 257175"/>
              <a:gd name="connsiteY2" fmla="*/ 753667 h 753667"/>
              <a:gd name="connsiteX3" fmla="*/ 0 w 257175"/>
              <a:gd name="connsiteY3" fmla="*/ 605187 h 75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75" h="753667" extrusionOk="0">
                <a:moveTo>
                  <a:pt x="0" y="0"/>
                </a:moveTo>
                <a:lnTo>
                  <a:pt x="257175" y="148480"/>
                </a:lnTo>
                <a:lnTo>
                  <a:pt x="257175" y="753667"/>
                </a:lnTo>
                <a:lnTo>
                  <a:pt x="0" y="605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/>
          </a:p>
        </p:txBody>
      </p:sp>
      <p:sp>
        <p:nvSpPr>
          <p:cNvPr id="10" name="任意多边形 10"/>
          <p:cNvSpPr/>
          <p:nvPr/>
        </p:nvSpPr>
        <p:spPr bwMode="auto">
          <a:xfrm flipH="1">
            <a:off x="6867524" y="3052763"/>
            <a:ext cx="257175" cy="752475"/>
          </a:xfrm>
          <a:custGeom>
            <a:avLst/>
            <a:gdLst>
              <a:gd name="connsiteX0" fmla="*/ 0 w 257175"/>
              <a:gd name="connsiteY0" fmla="*/ 0 h 753667"/>
              <a:gd name="connsiteX1" fmla="*/ 257175 w 257175"/>
              <a:gd name="connsiteY1" fmla="*/ 148480 h 753667"/>
              <a:gd name="connsiteX2" fmla="*/ 257175 w 257175"/>
              <a:gd name="connsiteY2" fmla="*/ 753667 h 753667"/>
              <a:gd name="connsiteX3" fmla="*/ 0 w 257175"/>
              <a:gd name="connsiteY3" fmla="*/ 605187 h 75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75" h="753667" extrusionOk="0">
                <a:moveTo>
                  <a:pt x="0" y="0"/>
                </a:moveTo>
                <a:lnTo>
                  <a:pt x="257175" y="148480"/>
                </a:lnTo>
                <a:lnTo>
                  <a:pt x="257175" y="753667"/>
                </a:lnTo>
                <a:lnTo>
                  <a:pt x="0" y="605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垂直排列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7293428" y="365125"/>
            <a:ext cx="1221922" cy="5811838"/>
          </a:xfrm>
        </p:spPr>
        <p:txBody>
          <a:bodyPr vert="eaVert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6501493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PhAnim="0" userDrawn="1">
  <p:cSld name="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>
            <a:spLocks noGrp="1"/>
          </p:cNvSpPr>
          <p:nvPr>
            <p:ph/>
          </p:nvPr>
        </p:nvSpPr>
        <p:spPr bwMode="auto">
          <a:xfrm>
            <a:off x="628650" y="365125"/>
            <a:ext cx="7886700" cy="58118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SO_BT1"/>
          <p:cNvSpPr>
            <a:spLocks noGrp="1"/>
          </p:cNvSpPr>
          <p:nvPr>
            <p:ph type="title"/>
          </p:nvPr>
        </p:nvSpPr>
        <p:spPr bwMode="auto">
          <a:xfrm>
            <a:off x="1112400" y="1011600"/>
            <a:ext cx="7002000" cy="583200"/>
          </a:xfrm>
        </p:spPr>
        <p:txBody>
          <a:bodyPr anchor="t" anchorCtr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5" name="KSO_BC1"/>
          <p:cNvSpPr>
            <a:spLocks noGrp="1"/>
          </p:cNvSpPr>
          <p:nvPr>
            <p:ph sz="half" idx="1"/>
          </p:nvPr>
        </p:nvSpPr>
        <p:spPr bwMode="auto">
          <a:xfrm>
            <a:off x="1112400" y="1916757"/>
            <a:ext cx="7002000" cy="180330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85750">
              <a:buFont typeface="Arial" panose="020B0604020202020204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KSO_BC2"/>
          <p:cNvSpPr>
            <a:spLocks noGrp="1"/>
          </p:cNvSpPr>
          <p:nvPr>
            <p:ph sz="half" idx="2"/>
          </p:nvPr>
        </p:nvSpPr>
        <p:spPr bwMode="auto">
          <a:xfrm>
            <a:off x="1112400" y="3893157"/>
            <a:ext cx="7002000" cy="180330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85750">
              <a:buFont typeface="Arial" panose="020B0604020202020204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SO_BT1"/>
          <p:cNvSpPr>
            <a:spLocks noGrp="1"/>
          </p:cNvSpPr>
          <p:nvPr>
            <p:ph type="title"/>
          </p:nvPr>
        </p:nvSpPr>
        <p:spPr bwMode="auto">
          <a:xfrm>
            <a:off x="824576" y="232842"/>
            <a:ext cx="7886699" cy="717022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4576" y="1131435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KSO_BC1"/>
          <p:cNvSpPr>
            <a:spLocks noGrp="1"/>
          </p:cNvSpPr>
          <p:nvPr>
            <p:ph sz="half" idx="2"/>
          </p:nvPr>
        </p:nvSpPr>
        <p:spPr bwMode="auto">
          <a:xfrm>
            <a:off x="824576" y="1955347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823884" y="1131435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8" name="KSO_BC2"/>
          <p:cNvSpPr>
            <a:spLocks noGrp="1"/>
          </p:cNvSpPr>
          <p:nvPr>
            <p:ph sz="quarter" idx="4"/>
          </p:nvPr>
        </p:nvSpPr>
        <p:spPr bwMode="auto">
          <a:xfrm>
            <a:off x="4823884" y="1955347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SO_BT1"/>
          <p:cNvSpPr>
            <a:spLocks noGrp="1"/>
          </p:cNvSpPr>
          <p:nvPr>
            <p:ph type="title" hasCustomPrompt="1"/>
          </p:nvPr>
        </p:nvSpPr>
        <p:spPr bwMode="auto">
          <a:xfrm>
            <a:off x="1778400" y="2322000"/>
            <a:ext cx="5659200" cy="1198800"/>
          </a:xfrm>
        </p:spPr>
        <p:txBody>
          <a:bodyPr anchor="t" anchorCtr="0">
            <a:normAutofit/>
          </a:bodyPr>
          <a:lstStyle>
            <a:lvl1pPr algn="ctr">
              <a:defRPr sz="72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zh-CN"/>
              <a:t>编辑标题</a:t>
            </a:r>
            <a:endParaRPr lang="en-US"/>
          </a:p>
        </p:txBody>
      </p:sp>
      <p:sp>
        <p:nvSpPr>
          <p:cNvPr id="5" name="圆角矩形 5"/>
          <p:cNvSpPr/>
          <p:nvPr/>
        </p:nvSpPr>
        <p:spPr bwMode="auto">
          <a:xfrm>
            <a:off x="2298700" y="3436044"/>
            <a:ext cx="4572000" cy="36933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0000" lnSpcReduction="20000"/>
          </a:bodyPr>
          <a:lstStyle/>
          <a:p>
            <a:pPr algn="ctr">
              <a:defRPr/>
            </a:pPr>
            <a:endParaRPr lang="en-US" sz="2000">
              <a:solidFill>
                <a:schemeClr val="accent2"/>
              </a:solidFill>
              <a:latin typeface="Arial" panose="020B0604020202020204"/>
              <a:ea typeface="黑体" panose="02010609060101010101" charset="-122"/>
              <a:cs typeface="Arial" panose="020B0604020202020204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/>
          </a:p>
        </p:txBody>
      </p:sp>
      <p:sp>
        <p:nvSpPr>
          <p:cNvPr id="5" name="KSO_BT1"/>
          <p:cNvSpPr>
            <a:spLocks noGrp="1"/>
          </p:cNvSpPr>
          <p:nvPr>
            <p:ph type="title"/>
          </p:nvPr>
        </p:nvSpPr>
        <p:spPr bwMode="auto">
          <a:xfrm>
            <a:off x="741600" y="262800"/>
            <a:ext cx="7668000" cy="802800"/>
          </a:xfrm>
        </p:spPr>
        <p:txBody>
          <a:bodyPr anchor="ctr" anchorCtr="0">
            <a:normAutofit/>
          </a:bodyPr>
          <a:lstStyle>
            <a:lvl1pPr algn="ctr"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6" name="KSO_BC1"/>
          <p:cNvSpPr>
            <a:spLocks noGrp="1"/>
          </p:cNvSpPr>
          <p:nvPr>
            <p:ph type="pic" idx="1"/>
          </p:nvPr>
        </p:nvSpPr>
        <p:spPr bwMode="auto">
          <a:xfrm>
            <a:off x="2869200" y="1310400"/>
            <a:ext cx="3322800" cy="315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zh-CN"/>
              <a:t>单击图标添加图片</a:t>
            </a:r>
            <a:endParaRPr lang="en-US"/>
          </a:p>
        </p:txBody>
      </p:sp>
      <p:sp>
        <p:nvSpPr>
          <p:cNvPr id="7" name="KSO_BC2"/>
          <p:cNvSpPr>
            <a:spLocks noGrp="1"/>
          </p:cNvSpPr>
          <p:nvPr>
            <p:ph type="body" sz="half" idx="2"/>
          </p:nvPr>
        </p:nvSpPr>
        <p:spPr bwMode="auto">
          <a:xfrm>
            <a:off x="1368000" y="4759200"/>
            <a:ext cx="6645600" cy="1562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垂直排列标题与 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SO_BT1"/>
          <p:cNvSpPr>
            <a:spLocks noGrp="1"/>
          </p:cNvSpPr>
          <p:nvPr>
            <p:ph type="title" orient="vert"/>
          </p:nvPr>
        </p:nvSpPr>
        <p:spPr bwMode="auto">
          <a:xfrm>
            <a:off x="7171261" y="561073"/>
            <a:ext cx="886883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5" name="KSO_BC1"/>
          <p:cNvSpPr>
            <a:spLocks noGrp="1"/>
          </p:cNvSpPr>
          <p:nvPr>
            <p:ph type="body" orient="vert" idx="1"/>
          </p:nvPr>
        </p:nvSpPr>
        <p:spPr bwMode="auto">
          <a:xfrm>
            <a:off x="1128175" y="561073"/>
            <a:ext cx="5949952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11"/>
          <a:srcRect t="78491"/>
          <a:stretch>
            <a:fillRect/>
          </a:stretch>
        </p:blipFill>
        <p:spPr bwMode="auto">
          <a:xfrm>
            <a:off x="0" y="5382882"/>
            <a:ext cx="9144000" cy="1475117"/>
          </a:xfrm>
          <a:prstGeom prst="rect">
            <a:avLst/>
          </a:prstGeom>
        </p:spPr>
      </p:pic>
      <p:sp>
        <p:nvSpPr>
          <p:cNvPr id="5" name="KSO_BT1"/>
          <p:cNvSpPr>
            <a:spLocks noGrp="1"/>
          </p:cNvSpPr>
          <p:nvPr>
            <p:ph type="title"/>
          </p:nvPr>
        </p:nvSpPr>
        <p:spPr bwMode="auto">
          <a:xfrm>
            <a:off x="419098" y="162557"/>
            <a:ext cx="8292045" cy="699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6" name="KSO_BC1"/>
          <p:cNvSpPr>
            <a:spLocks noGrp="1"/>
          </p:cNvSpPr>
          <p:nvPr>
            <p:ph type="body" idx="1"/>
          </p:nvPr>
        </p:nvSpPr>
        <p:spPr bwMode="auto">
          <a:xfrm>
            <a:off x="419099" y="1026615"/>
            <a:ext cx="8292045" cy="435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KSO_FD"/>
          <p:cNvSpPr>
            <a:spLocks noGrp="1"/>
          </p:cNvSpPr>
          <p:nvPr>
            <p:ph type="dt" sz="half" idx="2"/>
          </p:nvPr>
        </p:nvSpPr>
        <p:spPr bwMode="auto">
          <a:xfrm>
            <a:off x="628650" y="645204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/>
                <a:ea typeface="黑体" panose="02010609060101010101" charset="-122"/>
              </a:defRPr>
            </a:lvl1pPr>
          </a:lstStyle>
          <a:p>
            <a:pPr>
              <a:defRPr/>
            </a:pPr>
            <a:fld id="{095331BB-5290-4B74-890F-ADE3EAA0FDB5}" type="datetimeFigureOut">
              <a:rPr lang="zh-CN" altLang="en-US"/>
            </a:fld>
            <a:endParaRPr 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452048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45204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/>
                <a:ea typeface="黑体" panose="02010609060101010101" charset="-122"/>
              </a:defRPr>
            </a:lvl1pPr>
          </a:lstStyle>
          <a:p>
            <a:pPr>
              <a:defRPr/>
            </a:pPr>
            <a:fld id="{C6B5ED51-E834-49EC-BF25-99CF33DB10E9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3200" b="1" i="0">
          <a:solidFill>
            <a:schemeClr val="accent1"/>
          </a:solidFill>
          <a:latin typeface="Arial" panose="020B0604020202020204"/>
          <a:ea typeface="黑体" panose="02010609060101010101" charset="-122"/>
          <a:cs typeface="+mj-cs"/>
        </a:defRPr>
      </a:lvl1pPr>
    </p:titleStyle>
    <p:bodyStyle>
      <a:lvl1pPr marL="357505" indent="-357505" algn="just" defTabSz="914400">
        <a:lnSpc>
          <a:spcPct val="110000"/>
        </a:lnSpc>
        <a:spcBef>
          <a:spcPts val="1800"/>
        </a:spcBef>
        <a:spcAft>
          <a:spcPts val="0"/>
        </a:spcAft>
        <a:buClr>
          <a:schemeClr val="accent1"/>
        </a:buClr>
        <a:buSzPct val="130000"/>
        <a:buFontTx/>
        <a:buChar char="*"/>
        <a:defRPr sz="2400">
          <a:solidFill>
            <a:schemeClr val="tx1">
              <a:lumMod val="50000"/>
            </a:schemeClr>
          </a:solidFill>
          <a:latin typeface="Arial" panose="020B0604020202020204"/>
          <a:ea typeface="黑体" panose="02010609060101010101" charset="-122"/>
          <a:cs typeface="+mn-cs"/>
        </a:defRPr>
      </a:lvl1pPr>
      <a:lvl2pPr marL="803275" indent="-285750" algn="just" defTabSz="914400">
        <a:lnSpc>
          <a:spcPct val="100000"/>
        </a:lnSpc>
        <a:spcBef>
          <a:spcPts val="0"/>
        </a:spcBef>
        <a:spcAft>
          <a:spcPts val="0"/>
        </a:spcAft>
        <a:buClr>
          <a:schemeClr val="tx1">
            <a:lumMod val="50000"/>
          </a:schemeClr>
        </a:buClr>
        <a:buFont typeface="Arial" panose="020B0604020202020204"/>
        <a:buChar char="•"/>
        <a:tabLst>
          <a:tab pos="715645" algn="l"/>
        </a:tabLst>
        <a:defRPr sz="2000">
          <a:solidFill>
            <a:schemeClr val="tx1">
              <a:lumMod val="50000"/>
            </a:schemeClr>
          </a:solidFill>
          <a:latin typeface="Arial" panose="020B0604020202020204"/>
          <a:ea typeface="黑体" panose="02010609060101010101" charset="-122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913308-F349-4B6D-A68A-DD1791B4A57B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 panose="020B0604020202020204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 panose="020B0604020202020204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 panose="020B0604020202020204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 panose="020B0604020202020204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115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669143"/>
            <a:ext cx="7886700" cy="4507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F288E0-7875-42C4-84C8-98DBBD3BF4D2}" type="datetimeFigureOut">
              <a:rPr lang="zh-CN" altLang="en-US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9BB5D0-35E4-459D-AEF3-FE4D7C45CC19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685800">
        <a:lnSpc>
          <a:spcPct val="120000"/>
        </a:lnSpc>
        <a:spcBef>
          <a:spcPts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120000"/>
        </a:lnSpc>
        <a:spcBef>
          <a:spcPts val="75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120000"/>
        </a:lnSpc>
        <a:spcBef>
          <a:spcPts val="375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120000"/>
        </a:lnSpc>
        <a:spcBef>
          <a:spcPts val="375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120000"/>
        </a:lnSpc>
        <a:spcBef>
          <a:spcPts val="375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120000"/>
        </a:lnSpc>
        <a:spcBef>
          <a:spcPts val="375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 panose="020B0604020202020204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 panose="020B0604020202020204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 panose="020B0604020202020204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 panose="020B0604020202020204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/>
          <p:nvPr/>
        </p:nvSpPr>
        <p:spPr>
          <a:xfrm>
            <a:off x="2124075" y="2637155"/>
            <a:ext cx="5306695" cy="7194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00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7200" b="0" i="0">
                <a:solidFill>
                  <a:schemeClr val="accent1"/>
                </a:solidFill>
                <a:latin typeface="Arial" panose="020B0604020202020204"/>
                <a:ea typeface="黑体" panose="02010609060101010101" charset="-122"/>
                <a:cs typeface="+mj-cs"/>
              </a:defRPr>
            </a:lvl1pPr>
          </a:lstStyle>
          <a:p>
            <a:pPr algn="ctr">
              <a:defRPr/>
            </a:pPr>
            <a:r>
              <a:rPr lang="zh-CN">
                <a:latin typeface="+mj-lt"/>
                <a:ea typeface="+mj-ea"/>
              </a:rPr>
              <a:t>大别山道地药材种植</a:t>
            </a:r>
            <a:endParaRPr lang="en-US" altLang="zh-CN">
              <a:latin typeface="+mj-lt"/>
              <a:ea typeface="+mj-ea"/>
            </a:endParaRPr>
          </a:p>
        </p:txBody>
      </p:sp>
      <p:sp>
        <p:nvSpPr>
          <p:cNvPr id="5" name="文本框 4"/>
          <p:cNvSpPr/>
          <p:nvPr/>
        </p:nvSpPr>
        <p:spPr>
          <a:xfrm>
            <a:off x="4284344" y="3284854"/>
            <a:ext cx="7924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zh-CN" sz="240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</a:rPr>
              <a:t>元胡</a:t>
            </a:r>
            <a:endParaRPr lang="zh-CN" altLang="zh-CN" sz="2400">
              <a:solidFill>
                <a:schemeClr val="tx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文本框 99"/>
          <p:cNvSpPr/>
          <p:nvPr/>
        </p:nvSpPr>
        <p:spPr>
          <a:xfrm>
            <a:off x="2124075" y="3929380"/>
            <a:ext cx="5367655" cy="12293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1828800">
              <a:defRPr/>
            </a:pPr>
            <a:endParaRPr lang="zh-CN" sz="1600" b="0">
              <a:latin typeface="Calibri" panose="020F0502020204030204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sz="1600" b="0">
                <a:latin typeface="Calibri" panose="020F0502020204030204"/>
                <a:ea typeface="宋体" panose="02010600030101010101" pitchFamily="2" charset="-122"/>
              </a:rPr>
              <a:t>       </a:t>
            </a:r>
            <a:r>
              <a:rPr lang="zh-CN" b="1"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zh-CN" sz="20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本公司坐落于大别山道地药材原产地中国的西山药库，是一家集：种苗培育，种植技术推广，药材加工及购销一站式产业化企业。</a:t>
            </a:r>
            <a:endParaRPr lang="zh-CN" sz="2000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 descr="y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61210"/>
            <a:ext cx="2220595" cy="3113405"/>
          </a:xfrm>
          <a:prstGeom prst="rect">
            <a:avLst/>
          </a:prstGeom>
        </p:spPr>
      </p:pic>
      <p:pic>
        <p:nvPicPr>
          <p:cNvPr id="3" name="图片 2" descr="15760553359908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255" y="0"/>
            <a:ext cx="3674745" cy="2438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3520" y="106680"/>
            <a:ext cx="4800600" cy="2374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400" b="0" i="0" u="none" strike="noStrike" cap="none">
              <a:ln>
                <a:noFill/>
              </a:ln>
              <a:latin typeface="新宋体" panose="02010609030101010101" charset="-122"/>
              <a:ea typeface="新宋体" panose="02010609030101010101" charset="-122"/>
              <a:cs typeface="宋体" panose="02010600030101010101" pitchFamily="2" charset="-122"/>
            </a:endParaRPr>
          </a:p>
          <a:p>
            <a:pPr marL="0" marR="0" lvl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2000" b="1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Calibri" panose="020F0502020204030204"/>
              </a:rPr>
              <a:t>元胡的</a:t>
            </a:r>
            <a:r>
              <a:rPr lang="zh-CN" sz="2000" b="1" i="0" u="none" strike="noStrike" cap="none">
                <a:ln>
                  <a:noFill/>
                </a:ln>
                <a:solidFill>
                  <a:srgbClr val="00B050"/>
                </a:solidFill>
                <a:latin typeface="新宋体" panose="02010609030101010101" charset="-122"/>
                <a:ea typeface="新宋体" panose="02010609030101010101" charset="-122"/>
                <a:cs typeface="Calibri" panose="020F0502020204030204"/>
              </a:rPr>
              <a:t>功效</a:t>
            </a:r>
            <a:r>
              <a:rPr lang="zh-CN" sz="2000" b="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Calibri" panose="020F0502020204030204"/>
              </a:rPr>
              <a:t>：具有活血、利气、止痛、通小便四大功效，主要用于治疗气滞血瘀所致的各种疼痛。（主治心腹腰膝疼痛、跌打损伤、淤血作痛、月经不调等症。）</a:t>
            </a:r>
            <a:endParaRPr lang="en-US" sz="2000" b="0" i="0" u="none" strike="noStrike" cap="none">
              <a:ln>
                <a:noFill/>
              </a:ln>
              <a:latin typeface="新宋体" panose="02010609030101010101" charset="-122"/>
              <a:ea typeface="新宋体" panose="02010609030101010101" charset="-122"/>
              <a:cs typeface="Calibri" panose="020F050202020403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86705" y="161925"/>
            <a:ext cx="3590290" cy="2274570"/>
          </a:xfrm>
          <a:prstGeom prst="rect">
            <a:avLst/>
          </a:prstGeom>
          <a:solidFill>
            <a:schemeClr val="bg1"/>
          </a:solidFill>
          <a:ln w="6349" cap="flat" cmpd="sng" algn="ctr">
            <a:solidFill>
              <a:srgbClr val="3A5F8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t>米</a:t>
            </a:r>
          </a:p>
        </p:txBody>
      </p:sp>
      <p:sp>
        <p:nvSpPr>
          <p:cNvPr id="7" name="矩形 6"/>
          <p:cNvSpPr/>
          <p:nvPr/>
        </p:nvSpPr>
        <p:spPr>
          <a:xfrm>
            <a:off x="6398844" y="1293962"/>
            <a:ext cx="91440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</a:p>
        </p:txBody>
      </p:sp>
      <p:sp>
        <p:nvSpPr>
          <p:cNvPr id="8" name="矩形 7"/>
          <p:cNvSpPr/>
          <p:nvPr/>
        </p:nvSpPr>
        <p:spPr>
          <a:xfrm>
            <a:off x="5434330" y="188595"/>
            <a:ext cx="3556635" cy="219075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b="0" i="0" u="none">
                <a:solidFill>
                  <a:srgbClr val="333333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属多年生草本植物;块茎球形;茎直立，常分枝，基部以上具有鳞片，茎生叶，鳞片及下部茎生叶常具腋生块茎;叶裂片披针形，下部叶具长柄及小叶柄;花冠紫红色，横生在比较细的小花梗上，外花瓣宽展;果为蒴果线形;花期3-4月。适合南北各地生长。</a:t>
            </a:r>
            <a:endParaRPr b="0" i="0" u="none">
              <a:solidFill>
                <a:srgbClr val="333333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>
              <a:defRPr/>
            </a:pPr>
          </a:p>
        </p:txBody>
      </p:sp>
      <p:pic>
        <p:nvPicPr>
          <p:cNvPr id="2" name="图片 1" descr="元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1905"/>
            <a:ext cx="9144000" cy="43160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635" y="2910428"/>
            <a:ext cx="468052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latin typeface="Arial" panose="020B0604020202020204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defRPr/>
            </a:pPr>
            <a:endParaRPr lang="en-US" sz="1200"/>
          </a:p>
          <a:p>
            <a:pPr>
              <a:defRPr/>
            </a:pPr>
            <a:endParaRPr lang="zh-CN" sz="120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sz="120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zh-CN" sz="1800" b="0" i="0" u="none" strike="noStrike" cap="none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3045" y="37465"/>
            <a:ext cx="8501380" cy="29984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Calibri" panose="020F0502020204030204"/>
              </a:rPr>
              <a:t>                                              </a:t>
            </a:r>
            <a:endParaRPr lang="en-US" sz="1400" b="1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cs typeface="Calibri" panose="020F0502020204030204"/>
            </a:endParaRPr>
          </a:p>
          <a:p>
            <a:pPr algn="l">
              <a:defRPr/>
            </a:pPr>
            <a:r>
              <a:rPr lang="en-US" sz="1400" b="1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Calibri" panose="020F0502020204030204"/>
              </a:rPr>
              <a:t>                                    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关于元胡</a:t>
            </a:r>
            <a:endParaRPr 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defRPr/>
            </a:pPr>
            <a:r>
              <a:rPr lang="en-US" altLang="zh-CN" sz="1600" b="1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</a:t>
            </a:r>
            <a:r>
              <a:rPr lang="zh-CN" sz="24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生存和生长环境：</a:t>
            </a:r>
            <a:endParaRPr lang="zh-CN" sz="1600" b="1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sz="1600" b="1" i="0" u="none">
                <a:solidFill>
                  <a:srgbClr val="333333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b="1" i="0" u="none">
                <a:solidFill>
                  <a:srgbClr val="333333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元胡的生长环境条件主要包括温暖湿润的气候、疏松且富含腐殖质的砂质壤土或冲积土</a:t>
            </a:r>
            <a:r>
              <a:rPr lang="zh-CN" b="1" i="0" u="none">
                <a:solidFill>
                  <a:srgbClr val="333333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。</a:t>
            </a:r>
            <a:r>
              <a:rPr b="1" i="0" u="none">
                <a:solidFill>
                  <a:srgbClr val="333333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元胡喜欢阴凉湿润的环境，具有较好的耐寒性，但怕干旱和强光，不耐积水。元胡的生长季节较短，对肥料有较高的要求，其根系较浅，主要分布在表土层1至3寸处。地温在18至21℃之间是萌芽的最适温度。元胡从播种到出苗前，地下茎的生长阶段需要100至120天，之后进入块茎形成期。新块茎的增长盛期尤其在三月下旬至四月中旬。</a:t>
            </a:r>
            <a:endParaRPr b="1" i="0" u="none">
              <a:solidFill>
                <a:srgbClr val="333333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400" b="1">
                <a:solidFill>
                  <a:srgbClr val="FF0000"/>
                </a:solidFill>
                <a:latin typeface="DFKai-SB" panose="03000509000000000000" charset="-120"/>
                <a:ea typeface="DFKai-SB" panose="03000509000000000000" charset="-120"/>
                <a:cs typeface="Calibri" panose="020F0502020204030204"/>
              </a:rPr>
              <a:t>公司免费提供技术，</a:t>
            </a:r>
            <a:r>
              <a:rPr lang="zh-CN" sz="2400" b="1">
                <a:solidFill>
                  <a:srgbClr val="FF0000"/>
                </a:solidFill>
                <a:latin typeface="DFKai-SB" panose="03000509000000000000" charset="-120"/>
                <a:ea typeface="DFKai-SB" panose="03000509000000000000" charset="-120"/>
              </a:rPr>
              <a:t> 有专业的技术老师教您，全程跟踪服直到采收为止</a:t>
            </a:r>
            <a:r>
              <a:rPr lang="zh-CN" sz="2400">
                <a:solidFill>
                  <a:srgbClr val="FF0000"/>
                </a:solidFill>
                <a:latin typeface="DFKai-SB" panose="03000509000000000000" charset="-120"/>
                <a:ea typeface="DFKai-SB" panose="03000509000000000000" charset="-120"/>
              </a:rPr>
              <a:t>。</a:t>
            </a:r>
            <a:endParaRPr lang="zh-CN" sz="2400">
              <a:solidFill>
                <a:srgbClr val="FF0000"/>
              </a:solidFill>
              <a:latin typeface="DFKai-SB" panose="03000509000000000000" charset="-120"/>
              <a:ea typeface="DFKai-SB" panose="03000509000000000000" charset="-120"/>
            </a:endParaRPr>
          </a:p>
        </p:txBody>
      </p:sp>
      <p:pic>
        <p:nvPicPr>
          <p:cNvPr id="2" name="图片 1" descr="yuanh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3425" y="3212465"/>
            <a:ext cx="4614545" cy="3645535"/>
          </a:xfrm>
          <a:prstGeom prst="rect">
            <a:avLst/>
          </a:prstGeom>
        </p:spPr>
      </p:pic>
      <p:pic>
        <p:nvPicPr>
          <p:cNvPr id="3" name="图片 2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100"/>
            <a:ext cx="4562475" cy="36410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0" y="260772"/>
            <a:ext cx="45720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sz="2400" b="1">
                <a:solidFill>
                  <a:srgbClr val="FF0000"/>
                </a:solidFill>
                <a:latin typeface="DFKai-SB" panose="03000509000000000000" charset="-120"/>
                <a:ea typeface="DFKai-SB" panose="03000509000000000000" charset="-120"/>
              </a:rPr>
              <a:t>合作流程</a:t>
            </a:r>
            <a:r>
              <a:rPr lang="zh-CN" sz="2400" b="1">
                <a:latin typeface="DFKai-SB" panose="03000509000000000000" charset="-120"/>
                <a:ea typeface="DFKai-SB" panose="03000509000000000000" charset="-120"/>
              </a:rPr>
              <a:t>：</a:t>
            </a:r>
            <a:r>
              <a:rPr lang="zh-CN" sz="2400">
                <a:latin typeface="DFKai-SB" panose="03000509000000000000" charset="-120"/>
                <a:ea typeface="DFKai-SB" panose="03000509000000000000" charset="-120"/>
              </a:rPr>
              <a:t>有意向可来公司实地考察学习</a:t>
            </a:r>
            <a:r>
              <a:rPr lang="zh-CN" sz="2400" b="1">
                <a:latin typeface="DFKai-SB" panose="03000509000000000000" charset="-120"/>
                <a:ea typeface="DFKai-SB" panose="03000509000000000000" charset="-120"/>
              </a:rPr>
              <a:t>→</a:t>
            </a:r>
            <a:r>
              <a:rPr lang="zh-CN" sz="2400">
                <a:latin typeface="DFKai-SB" panose="03000509000000000000" charset="-120"/>
                <a:ea typeface="DFKai-SB" panose="03000509000000000000" charset="-120"/>
              </a:rPr>
              <a:t>签订合同</a:t>
            </a:r>
            <a:r>
              <a:rPr lang="zh-CN" sz="2400" b="1">
                <a:latin typeface="DFKai-SB" panose="03000509000000000000" charset="-120"/>
                <a:ea typeface="DFKai-SB" panose="03000509000000000000" charset="-120"/>
              </a:rPr>
              <a:t>→</a:t>
            </a:r>
            <a:r>
              <a:rPr lang="zh-CN" sz="2400">
                <a:latin typeface="DFKai-SB" panose="03000509000000000000" charset="-120"/>
                <a:ea typeface="DFKai-SB" panose="03000509000000000000" charset="-120"/>
              </a:rPr>
              <a:t>提供种苗</a:t>
            </a:r>
            <a:r>
              <a:rPr lang="zh-CN" sz="2400" b="1">
                <a:latin typeface="DFKai-SB" panose="03000509000000000000" charset="-120"/>
                <a:ea typeface="DFKai-SB" panose="03000509000000000000" charset="-120"/>
              </a:rPr>
              <a:t>→</a:t>
            </a:r>
            <a:r>
              <a:rPr lang="zh-CN" sz="2400">
                <a:latin typeface="DFKai-SB" panose="03000509000000000000" charset="-120"/>
                <a:ea typeface="DFKai-SB" panose="03000509000000000000" charset="-120"/>
              </a:rPr>
              <a:t>收取种苗费用→回家种植→</a:t>
            </a:r>
            <a:r>
              <a:rPr lang="zh-CN" sz="2400">
                <a:latin typeface="DFKai-SB" panose="03000509000000000000" charset="-120"/>
                <a:ea typeface="DFKai-SB" panose="03000509000000000000" charset="-120"/>
              </a:rPr>
              <a:t>市场价回收产品。</a:t>
            </a:r>
            <a:endParaRPr lang="zh-CN" sz="2400">
              <a:latin typeface="DFKai-SB" panose="03000509000000000000" charset="-120"/>
              <a:ea typeface="DFKai-SB" panose="03000509000000000000" charset="-12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4788535" y="1988820"/>
            <a:ext cx="4037330" cy="4654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200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种苗费</a:t>
            </a:r>
            <a:r>
              <a:rPr 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</a:t>
            </a:r>
            <a:r>
              <a:rPr lang="en-US" alt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25</a:t>
            </a:r>
            <a:r>
              <a:rPr 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元／亩 左右</a:t>
            </a:r>
            <a:endParaRPr lang="zh-CN" sz="2000" i="0" u="none" strike="noStrike" cap="none">
              <a:ln>
                <a:noFill/>
              </a:ln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一亩地</a:t>
            </a:r>
            <a:r>
              <a:rPr lang="en-US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667</a:t>
            </a:r>
            <a:r>
              <a:rPr 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平方，除去排水通道，实种面积</a:t>
            </a:r>
            <a:r>
              <a:rPr lang="en-US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450</a:t>
            </a:r>
            <a:r>
              <a:rPr 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平方，需</a:t>
            </a:r>
            <a:r>
              <a:rPr lang="en-US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150</a:t>
            </a:r>
            <a:r>
              <a:rPr lang="zh-CN" altLang="en-US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斤种子</a:t>
            </a:r>
            <a:r>
              <a:rPr 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。</a:t>
            </a:r>
            <a:endParaRPr lang="zh-CN" sz="2000" i="0" u="none" strike="noStrike" cap="none">
              <a:ln>
                <a:noFill/>
              </a:ln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i="0" u="none" strike="noStrike" cap="none">
              <a:ln>
                <a:noFill/>
              </a:ln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200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回收价格</a:t>
            </a:r>
            <a:r>
              <a:rPr 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：回收鲜货</a:t>
            </a:r>
            <a:r>
              <a:rPr lang="en-US" alt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36</a:t>
            </a:r>
            <a:r>
              <a:rPr 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元左右</a:t>
            </a:r>
            <a:r>
              <a:rPr lang="zh-CN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每</a:t>
            </a:r>
            <a:r>
              <a:rPr 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公斤。</a:t>
            </a:r>
            <a:endParaRPr lang="zh-CN" sz="2000" i="0" u="none" strike="noStrike" cap="none">
              <a:ln>
                <a:noFill/>
              </a:ln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00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亩产：</a:t>
            </a:r>
            <a:r>
              <a:rPr lang="en-US" altLang="zh-CN" sz="200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1000-1200</a:t>
            </a:r>
            <a:r>
              <a:rPr lang="zh-CN" altLang="en-US" sz="200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斤</a:t>
            </a:r>
            <a:endParaRPr lang="en-US" sz="2000" i="0" u="none" strike="noStrike" cap="none">
              <a:ln>
                <a:noFill/>
              </a:ln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一亩地总收入：</a:t>
            </a:r>
            <a:r>
              <a:rPr lang="en-US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18</a:t>
            </a:r>
            <a:r>
              <a:rPr lang="en-US" sz="2000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×1000=18000</a:t>
            </a:r>
            <a:r>
              <a:rPr lang="zh-CN" altLang="en-US" sz="2000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元</a:t>
            </a:r>
            <a:r>
              <a:rPr 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。</a:t>
            </a:r>
            <a:endParaRPr lang="en-US" sz="2000" i="0" u="none" strike="noStrike" cap="none">
              <a:ln>
                <a:noFill/>
              </a:ln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周期：</a:t>
            </a:r>
            <a:r>
              <a:rPr lang="en-US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7</a:t>
            </a:r>
            <a:r>
              <a:rPr lang="zh-CN" altLang="en-US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个月</a:t>
            </a:r>
            <a:endParaRPr lang="zh-CN" altLang="en-US" sz="200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200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技术</a:t>
            </a:r>
            <a:r>
              <a:rPr lang="zh-CN" sz="2000" i="0" u="none" strike="noStrike" cap="none">
                <a:ln>
                  <a:noFill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 有专业的技术老师教您，小面积需过来公司基地学习，全程跟踪服务 直到采收为止。</a:t>
            </a:r>
            <a:endParaRPr lang="zh-CN" sz="2000" i="0" u="none" strike="noStrike" cap="none">
              <a:ln>
                <a:noFill/>
              </a:ln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sz="2000" i="0" u="none" strike="noStrike" cap="none">
                <a:ln>
                  <a:noFill/>
                </a:ln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如何回收</a:t>
            </a:r>
            <a:r>
              <a:rPr lang="zh-CN" sz="2000" i="0" u="none" strike="noStrike" cap="none">
                <a:ln>
                  <a:noFill/>
                </a:ln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：到了采摘期公司会有技术员上门监督采摘，符合要求确定是我们公司的品种现金支付收购。</a:t>
            </a:r>
            <a:endParaRPr lang="en-US" sz="2000" i="0" u="none" strike="noStrike" cap="none">
              <a:ln>
                <a:noFill/>
              </a:ln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635" cy="68586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6"/>
          <p:cNvSpPr/>
          <p:nvPr/>
        </p:nvSpPr>
        <p:spPr>
          <a:xfrm>
            <a:off x="-3175" y="236220"/>
            <a:ext cx="119380" cy="473075"/>
          </a:xfrm>
          <a:prstGeom prst="rect">
            <a:avLst/>
          </a:prstGeom>
          <a:solidFill>
            <a:srgbClr val="578B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5" name="矩形 37"/>
          <p:cNvSpPr/>
          <p:nvPr/>
        </p:nvSpPr>
        <p:spPr>
          <a:xfrm>
            <a:off x="137795" y="236220"/>
            <a:ext cx="97790" cy="473075"/>
          </a:xfrm>
          <a:prstGeom prst="rect">
            <a:avLst/>
          </a:prstGeom>
          <a:solidFill>
            <a:srgbClr val="578B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grpSp>
        <p:nvGrpSpPr>
          <p:cNvPr id="6" name="组合 38"/>
          <p:cNvGrpSpPr/>
          <p:nvPr/>
        </p:nvGrpSpPr>
        <p:grpSpPr>
          <a:xfrm>
            <a:off x="518162" y="1911350"/>
            <a:ext cx="736600" cy="736600"/>
            <a:chOff x="1698" y="3659"/>
            <a:chExt cx="1160" cy="1160"/>
          </a:xfrm>
        </p:grpSpPr>
        <p:sp>
          <p:nvSpPr>
            <p:cNvPr id="7" name="椭圆 39"/>
            <p:cNvSpPr/>
            <p:nvPr/>
          </p:nvSpPr>
          <p:spPr>
            <a:xfrm>
              <a:off x="1698" y="3659"/>
              <a:ext cx="1161" cy="1161"/>
            </a:xfrm>
            <a:prstGeom prst="ellipse">
              <a:avLst/>
            </a:prstGeom>
            <a:solidFill>
              <a:srgbClr val="BADA5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1842" y="3781"/>
              <a:ext cx="939" cy="779"/>
            </a:xfrm>
            <a:custGeom>
              <a:avLst/>
              <a:gdLst/>
              <a:ahLst/>
              <a:cxnLst>
                <a:cxn ang="0">
                  <a:pos x="344263" y="103523"/>
                </a:cxn>
                <a:cxn ang="0">
                  <a:pos x="323077" y="124759"/>
                </a:cxn>
                <a:cxn ang="0">
                  <a:pos x="344263" y="147322"/>
                </a:cxn>
                <a:cxn ang="0">
                  <a:pos x="366772" y="124759"/>
                </a:cxn>
                <a:cxn ang="0">
                  <a:pos x="344263" y="103523"/>
                </a:cxn>
                <a:cxn ang="0">
                  <a:pos x="35750" y="103523"/>
                </a:cxn>
                <a:cxn ang="0">
                  <a:pos x="14565" y="124759"/>
                </a:cxn>
                <a:cxn ang="0">
                  <a:pos x="35750" y="147322"/>
                </a:cxn>
                <a:cxn ang="0">
                  <a:pos x="56936" y="124759"/>
                </a:cxn>
                <a:cxn ang="0">
                  <a:pos x="35750" y="103523"/>
                </a:cxn>
                <a:cxn ang="0">
                  <a:pos x="280706" y="65034"/>
                </a:cxn>
                <a:cxn ang="0">
                  <a:pos x="248928" y="96887"/>
                </a:cxn>
                <a:cxn ang="0">
                  <a:pos x="280706" y="128741"/>
                </a:cxn>
                <a:cxn ang="0">
                  <a:pos x="312485" y="96887"/>
                </a:cxn>
                <a:cxn ang="0">
                  <a:pos x="280706" y="65034"/>
                </a:cxn>
                <a:cxn ang="0">
                  <a:pos x="380013" y="260136"/>
                </a:cxn>
                <a:cxn ang="0">
                  <a:pos x="342939" y="260136"/>
                </a:cxn>
                <a:cxn ang="0">
                  <a:pos x="342939" y="192447"/>
                </a:cxn>
                <a:cxn ang="0">
                  <a:pos x="334994" y="160594"/>
                </a:cxn>
                <a:cxn ang="0">
                  <a:pos x="344263" y="159267"/>
                </a:cxn>
                <a:cxn ang="0">
                  <a:pos x="380013" y="195102"/>
                </a:cxn>
                <a:cxn ang="0">
                  <a:pos x="380013" y="260136"/>
                </a:cxn>
                <a:cxn ang="0">
                  <a:pos x="99307" y="65034"/>
                </a:cxn>
                <a:cxn ang="0">
                  <a:pos x="67528" y="96887"/>
                </a:cxn>
                <a:cxn ang="0">
                  <a:pos x="99307" y="128741"/>
                </a:cxn>
                <a:cxn ang="0">
                  <a:pos x="131085" y="96887"/>
                </a:cxn>
                <a:cxn ang="0">
                  <a:pos x="99307" y="65034"/>
                </a:cxn>
                <a:cxn ang="0">
                  <a:pos x="35750" y="159267"/>
                </a:cxn>
                <a:cxn ang="0">
                  <a:pos x="45019" y="160594"/>
                </a:cxn>
                <a:cxn ang="0">
                  <a:pos x="37074" y="192447"/>
                </a:cxn>
                <a:cxn ang="0">
                  <a:pos x="37074" y="260136"/>
                </a:cxn>
                <a:cxn ang="0">
                  <a:pos x="0" y="260136"/>
                </a:cxn>
                <a:cxn ang="0">
                  <a:pos x="0" y="195102"/>
                </a:cxn>
                <a:cxn ang="0">
                  <a:pos x="35750" y="159267"/>
                </a:cxn>
                <a:cxn ang="0">
                  <a:pos x="190669" y="0"/>
                </a:cxn>
                <a:cxn ang="0">
                  <a:pos x="143001" y="47780"/>
                </a:cxn>
                <a:cxn ang="0">
                  <a:pos x="190669" y="95560"/>
                </a:cxn>
                <a:cxn ang="0">
                  <a:pos x="237012" y="47780"/>
                </a:cxn>
                <a:cxn ang="0">
                  <a:pos x="190669" y="0"/>
                </a:cxn>
                <a:cxn ang="0">
                  <a:pos x="332346" y="284026"/>
                </a:cxn>
                <a:cxn ang="0">
                  <a:pos x="275410" y="284026"/>
                </a:cxn>
                <a:cxn ang="0">
                  <a:pos x="275410" y="181830"/>
                </a:cxn>
                <a:cxn ang="0">
                  <a:pos x="266142" y="143340"/>
                </a:cxn>
                <a:cxn ang="0">
                  <a:pos x="280706" y="140686"/>
                </a:cxn>
                <a:cxn ang="0">
                  <a:pos x="332346" y="192447"/>
                </a:cxn>
                <a:cxn ang="0">
                  <a:pos x="332346" y="284026"/>
                </a:cxn>
                <a:cxn ang="0">
                  <a:pos x="104603" y="181830"/>
                </a:cxn>
                <a:cxn ang="0">
                  <a:pos x="104603" y="284026"/>
                </a:cxn>
                <a:cxn ang="0">
                  <a:pos x="48991" y="284026"/>
                </a:cxn>
                <a:cxn ang="0">
                  <a:pos x="48991" y="192447"/>
                </a:cxn>
                <a:cxn ang="0">
                  <a:pos x="99307" y="140686"/>
                </a:cxn>
                <a:cxn ang="0">
                  <a:pos x="113871" y="143340"/>
                </a:cxn>
                <a:cxn ang="0">
                  <a:pos x="104603" y="181830"/>
                </a:cxn>
                <a:cxn ang="0">
                  <a:pos x="116520" y="314552"/>
                </a:cxn>
                <a:cxn ang="0">
                  <a:pos x="264817" y="314552"/>
                </a:cxn>
                <a:cxn ang="0">
                  <a:pos x="264817" y="181830"/>
                </a:cxn>
                <a:cxn ang="0">
                  <a:pos x="190669" y="107505"/>
                </a:cxn>
                <a:cxn ang="0">
                  <a:pos x="116520" y="181830"/>
                </a:cxn>
                <a:cxn ang="0">
                  <a:pos x="116520" y="314552"/>
                </a:cxn>
              </a:cxnLst>
              <a:rect l="0" t="0" r="0" b="0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41"/>
          <p:cNvGrpSpPr/>
          <p:nvPr/>
        </p:nvGrpSpPr>
        <p:grpSpPr>
          <a:xfrm>
            <a:off x="518162" y="865505"/>
            <a:ext cx="736600" cy="736600"/>
            <a:chOff x="1733" y="2211"/>
            <a:chExt cx="1160" cy="1160"/>
          </a:xfrm>
        </p:grpSpPr>
        <p:sp>
          <p:nvSpPr>
            <p:cNvPr id="10" name="椭圆 42"/>
            <p:cNvSpPr/>
            <p:nvPr/>
          </p:nvSpPr>
          <p:spPr>
            <a:xfrm>
              <a:off x="1733" y="2211"/>
              <a:ext cx="1161" cy="1161"/>
            </a:xfrm>
            <a:prstGeom prst="ellipse">
              <a:avLst/>
            </a:prstGeom>
            <a:solidFill>
              <a:srgbClr val="578B1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稻壳儿小白白(http://dwz.cn/Wu2UP)"/>
            <p:cNvSpPr/>
            <p:nvPr/>
          </p:nvSpPr>
          <p:spPr>
            <a:xfrm>
              <a:off x="1880" y="2393"/>
              <a:ext cx="733" cy="733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组合 44"/>
          <p:cNvGrpSpPr/>
          <p:nvPr/>
        </p:nvGrpSpPr>
        <p:grpSpPr>
          <a:xfrm>
            <a:off x="535307" y="2967990"/>
            <a:ext cx="736600" cy="736600"/>
            <a:chOff x="1648" y="5039"/>
            <a:chExt cx="1160" cy="1160"/>
          </a:xfrm>
        </p:grpSpPr>
        <p:sp>
          <p:nvSpPr>
            <p:cNvPr id="13" name="椭圆 45"/>
            <p:cNvSpPr/>
            <p:nvPr/>
          </p:nvSpPr>
          <p:spPr>
            <a:xfrm>
              <a:off x="1648" y="5039"/>
              <a:ext cx="1161" cy="1161"/>
            </a:xfrm>
            <a:prstGeom prst="ellipse">
              <a:avLst/>
            </a:prstGeom>
            <a:solidFill>
              <a:srgbClr val="578B1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稻壳儿小白白(http://dwz.cn/Wu2UP)"/>
            <p:cNvSpPr/>
            <p:nvPr/>
          </p:nvSpPr>
          <p:spPr>
            <a:xfrm>
              <a:off x="1757" y="5184"/>
              <a:ext cx="744" cy="637"/>
            </a:xfrm>
            <a:custGeom>
              <a:avLst/>
              <a:gdLst/>
              <a:ahLst/>
              <a:cxnLst>
                <a:cxn ang="0">
                  <a:pos x="48184" y="283619"/>
                </a:cxn>
                <a:cxn ang="0">
                  <a:pos x="41301" y="283619"/>
                </a:cxn>
                <a:cxn ang="0">
                  <a:pos x="6883" y="283619"/>
                </a:cxn>
                <a:cxn ang="0">
                  <a:pos x="0" y="283619"/>
                </a:cxn>
                <a:cxn ang="0">
                  <a:pos x="0" y="242114"/>
                </a:cxn>
                <a:cxn ang="0">
                  <a:pos x="6883" y="242114"/>
                </a:cxn>
                <a:cxn ang="0">
                  <a:pos x="41301" y="242114"/>
                </a:cxn>
                <a:cxn ang="0">
                  <a:pos x="48184" y="242114"/>
                </a:cxn>
                <a:cxn ang="0">
                  <a:pos x="48184" y="283619"/>
                </a:cxn>
                <a:cxn ang="0">
                  <a:pos x="117018" y="283619"/>
                </a:cxn>
                <a:cxn ang="0">
                  <a:pos x="117018" y="283619"/>
                </a:cxn>
                <a:cxn ang="0">
                  <a:pos x="75718" y="283619"/>
                </a:cxn>
                <a:cxn ang="0">
                  <a:pos x="75718" y="283619"/>
                </a:cxn>
                <a:cxn ang="0">
                  <a:pos x="75718" y="221361"/>
                </a:cxn>
                <a:cxn ang="0">
                  <a:pos x="75718" y="214444"/>
                </a:cxn>
                <a:cxn ang="0">
                  <a:pos x="117018" y="214444"/>
                </a:cxn>
                <a:cxn ang="0">
                  <a:pos x="117018" y="221361"/>
                </a:cxn>
                <a:cxn ang="0">
                  <a:pos x="117018" y="283619"/>
                </a:cxn>
                <a:cxn ang="0">
                  <a:pos x="192736" y="283619"/>
                </a:cxn>
                <a:cxn ang="0">
                  <a:pos x="185852" y="283619"/>
                </a:cxn>
                <a:cxn ang="0">
                  <a:pos x="151435" y="283619"/>
                </a:cxn>
                <a:cxn ang="0">
                  <a:pos x="144552" y="283619"/>
                </a:cxn>
                <a:cxn ang="0">
                  <a:pos x="144552" y="172938"/>
                </a:cxn>
                <a:cxn ang="0">
                  <a:pos x="151435" y="166021"/>
                </a:cxn>
                <a:cxn ang="0">
                  <a:pos x="185852" y="166021"/>
                </a:cxn>
                <a:cxn ang="0">
                  <a:pos x="192736" y="172938"/>
                </a:cxn>
                <a:cxn ang="0">
                  <a:pos x="192736" y="283619"/>
                </a:cxn>
                <a:cxn ang="0">
                  <a:pos x="261570" y="283619"/>
                </a:cxn>
                <a:cxn ang="0">
                  <a:pos x="254686" y="283619"/>
                </a:cxn>
                <a:cxn ang="0">
                  <a:pos x="220269" y="283619"/>
                </a:cxn>
                <a:cxn ang="0">
                  <a:pos x="213386" y="283619"/>
                </a:cxn>
                <a:cxn ang="0">
                  <a:pos x="213386" y="103763"/>
                </a:cxn>
                <a:cxn ang="0">
                  <a:pos x="220269" y="96846"/>
                </a:cxn>
                <a:cxn ang="0">
                  <a:pos x="254686" y="96846"/>
                </a:cxn>
                <a:cxn ang="0">
                  <a:pos x="261570" y="103763"/>
                </a:cxn>
                <a:cxn ang="0">
                  <a:pos x="261570" y="283619"/>
                </a:cxn>
                <a:cxn ang="0">
                  <a:pos x="330404" y="283619"/>
                </a:cxn>
                <a:cxn ang="0">
                  <a:pos x="323521" y="283619"/>
                </a:cxn>
                <a:cxn ang="0">
                  <a:pos x="289104" y="283619"/>
                </a:cxn>
                <a:cxn ang="0">
                  <a:pos x="282220" y="283619"/>
                </a:cxn>
                <a:cxn ang="0">
                  <a:pos x="282220" y="6918"/>
                </a:cxn>
                <a:cxn ang="0">
                  <a:pos x="289104" y="0"/>
                </a:cxn>
                <a:cxn ang="0">
                  <a:pos x="323521" y="0"/>
                </a:cxn>
                <a:cxn ang="0">
                  <a:pos x="330404" y="6918"/>
                </a:cxn>
                <a:cxn ang="0">
                  <a:pos x="330404" y="283619"/>
                </a:cxn>
              </a:cxnLst>
              <a:rect l="0" t="0" r="0" b="0"/>
              <a:pathLst>
                <a:path w="48" h="41">
                  <a:moveTo>
                    <a:pt x="7" y="41"/>
                  </a:moveTo>
                  <a:cubicBezTo>
                    <a:pt x="7" y="41"/>
                    <a:pt x="7" y="41"/>
                    <a:pt x="6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5"/>
                    <a:pt x="1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41"/>
                  </a:lnTo>
                  <a:close/>
                  <a:moveTo>
                    <a:pt x="17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lnTo>
                    <a:pt x="17" y="41"/>
                  </a:lnTo>
                  <a:close/>
                  <a:moveTo>
                    <a:pt x="28" y="41"/>
                  </a:moveTo>
                  <a:cubicBezTo>
                    <a:pt x="28" y="41"/>
                    <a:pt x="27" y="41"/>
                    <a:pt x="27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2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28" y="25"/>
                  </a:cubicBezTo>
                  <a:lnTo>
                    <a:pt x="28" y="41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7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5"/>
                  </a:cubicBezTo>
                  <a:lnTo>
                    <a:pt x="38" y="41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7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2" y="0"/>
                    <a:pt x="4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1"/>
                  </a:cubicBezTo>
                  <a:lnTo>
                    <a:pt x="48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文本框 141"/>
          <p:cNvSpPr/>
          <p:nvPr/>
        </p:nvSpPr>
        <p:spPr>
          <a:xfrm>
            <a:off x="1331595" y="865505"/>
            <a:ext cx="2835275" cy="981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defRPr/>
            </a:pPr>
            <a:r>
              <a:rPr lang="zh-CN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用途广市场大</a:t>
            </a:r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defRPr/>
            </a:pPr>
            <a:r>
              <a:rPr lang="zh-CN" sz="14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生活水平提高，无病防病意识普及，有着广泛的认同与市场需求</a:t>
            </a:r>
            <a:r>
              <a:rPr lang="zh-CN" sz="140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。</a:t>
            </a:r>
            <a:endParaRPr lang="zh-CN" sz="1400" b="1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indent="0">
              <a:defRPr/>
            </a:pPr>
            <a:endParaRPr lang="zh-CN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defRPr/>
            </a:pPr>
            <a:endParaRPr lang="zh-CN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41"/>
          <p:cNvSpPr/>
          <p:nvPr/>
        </p:nvSpPr>
        <p:spPr>
          <a:xfrm>
            <a:off x="1372870" y="1917065"/>
            <a:ext cx="2835910" cy="1010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defRPr/>
            </a:pPr>
            <a:r>
              <a:rPr lang="zh-CN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投资小回报久</a:t>
            </a:r>
            <a:endParaRPr lang="zh-CN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defRPr/>
            </a:pPr>
            <a:r>
              <a:rPr lang="zh-CN" sz="14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只需一次性栽培，此后每年自行育种栽培，利润相当可观。</a:t>
            </a:r>
            <a:endParaRPr lang="zh-CN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defRPr/>
            </a:pPr>
            <a:endParaRPr lang="zh-CN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defRPr/>
            </a:pPr>
            <a:endParaRPr lang="zh-CN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41"/>
          <p:cNvSpPr/>
          <p:nvPr/>
        </p:nvSpPr>
        <p:spPr>
          <a:xfrm>
            <a:off x="1403350" y="2924810"/>
            <a:ext cx="27362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defRPr/>
            </a:pPr>
            <a:r>
              <a:rPr lang="zh-CN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无门槛无经验</a:t>
            </a:r>
            <a:endParaRPr lang="zh-CN" sz="1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defRPr/>
            </a:pPr>
            <a:r>
              <a:rPr lang="zh-CN" sz="14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种植简单，不受场地局限，成活率高，上门指导，传授种植技术。</a:t>
            </a:r>
            <a:endParaRPr lang="zh-CN" sz="1400" b="1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18" name="文本框 3"/>
          <p:cNvSpPr/>
          <p:nvPr/>
        </p:nvSpPr>
        <p:spPr>
          <a:xfrm>
            <a:off x="6296024" y="3825875"/>
            <a:ext cx="1387475" cy="323850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>
              <a:defRPr/>
            </a:pPr>
            <a:endParaRPr lang="zh-CN" sz="15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9"/>
          <p:cNvSpPr/>
          <p:nvPr/>
        </p:nvSpPr>
        <p:spPr>
          <a:xfrm>
            <a:off x="3923665" y="4509135"/>
            <a:ext cx="521208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安徽省六味圣草中药材有限公司湖南分公司</a:t>
            </a:r>
            <a:endParaRPr 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业务经理：马经理  </a:t>
            </a:r>
            <a:r>
              <a:rPr 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19330176999</a:t>
            </a:r>
            <a:endParaRPr 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    址：</a:t>
            </a:r>
            <a:r>
              <a:rPr 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湖南省永州市冷水滩区/零陵区</a:t>
            </a:r>
            <a:endParaRPr 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endParaRPr 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3876040"/>
            <a:ext cx="3691890" cy="2769235"/>
          </a:xfrm>
          <a:prstGeom prst="rect">
            <a:avLst/>
          </a:prstGeom>
        </p:spPr>
      </p:pic>
      <p:pic>
        <p:nvPicPr>
          <p:cNvPr id="3" name="图片 2" descr="1532590739129f3f40660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236220"/>
            <a:ext cx="4801235" cy="358902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commondata" val="eyJoZGlkIjoiMjUxMWFiNjAyYjliMTYyNmNlNjVlNWU3MDM5N2Q1OWMifQ=="/>
</p:tagLst>
</file>

<file path=ppt/theme/theme1.xml><?xml version="1.0" encoding="utf-8"?>
<a:theme xmlns:a="http://schemas.openxmlformats.org/drawingml/2006/main" name="A000120140530A99PPBG">
  <a:themeElements>
    <a:clrScheme name="自定义 134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63B70F"/>
      </a:accent1>
      <a:accent2>
        <a:srgbClr val="819420"/>
      </a:accent2>
      <a:accent3>
        <a:srgbClr val="44B27E"/>
      </a:accent3>
      <a:accent4>
        <a:srgbClr val="008DA8"/>
      </a:accent4>
      <a:accent5>
        <a:srgbClr val="3F6AC1"/>
      </a:accent5>
      <a:accent6>
        <a:srgbClr val="B9901D"/>
      </a:accent6>
      <a:hlink>
        <a:srgbClr val="00B0F0"/>
      </a:hlink>
      <a:folHlink>
        <a:srgbClr val="3F6AC1"/>
      </a:folHlink>
    </a:clrScheme>
    <a:fontScheme name="自定义 3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 主题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ln>
          <a:noFill/>
        </a:ln>
        <a:prstGeom prst="rect">
          <a:avLst/>
        </a:prstGeom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prstGeom prst="rect">
          <a:avLst/>
        </a:prstGeom>
      </a:spPr>
      <a:bodyPr/>
      <a:lstStyle/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tag20163066_docer798253.唯美清新毕业论文答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WPS 演示</Application>
  <PresentationFormat>全屏显示(4:3)</PresentationFormat>
  <Paragraphs>55</Paragraphs>
  <Slides>5</Slides>
  <Notes>5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宋体</vt:lpstr>
      <vt:lpstr>Wingdings</vt:lpstr>
      <vt:lpstr>Arial</vt:lpstr>
      <vt:lpstr>黑体</vt:lpstr>
      <vt:lpstr>微软雅黑</vt:lpstr>
      <vt:lpstr>Calibri</vt:lpstr>
      <vt:lpstr>楷体</vt:lpstr>
      <vt:lpstr>新宋体</vt:lpstr>
      <vt:lpstr>DFKai-SB</vt:lpstr>
      <vt:lpstr>Arial Unicode MS</vt:lpstr>
      <vt:lpstr>A000120140530A99PPBG</vt:lpstr>
      <vt:lpstr>Office 主题</vt:lpstr>
      <vt:lpstr>basetag20163066_docer798253.唯美清新毕业论文答辩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周涛</cp:lastModifiedBy>
  <cp:revision>106</cp:revision>
  <dcterms:created xsi:type="dcterms:W3CDTF">2018-07-27T05:43:00Z</dcterms:created>
  <dcterms:modified xsi:type="dcterms:W3CDTF">2025-09-04T01:15:34Z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92E32714EF8D4FBAAD8B13D764089BB9_13</vt:lpwstr>
  </property>
</Properties>
</file>